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8" r:id="rId2"/>
    <p:sldId id="265" r:id="rId3"/>
    <p:sldId id="259" r:id="rId4"/>
    <p:sldId id="278" r:id="rId5"/>
    <p:sldId id="271" r:id="rId6"/>
    <p:sldId id="264" r:id="rId7"/>
    <p:sldId id="273" r:id="rId8"/>
    <p:sldId id="272" r:id="rId9"/>
    <p:sldId id="276" r:id="rId10"/>
    <p:sldId id="274" r:id="rId11"/>
    <p:sldId id="277" r:id="rId12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中間スタイル 2 - アクセント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4" autoAdjust="0"/>
    <p:restoredTop sz="94660"/>
  </p:normalViewPr>
  <p:slideViewPr>
    <p:cSldViewPr snapToGrid="0">
      <p:cViewPr varScale="1">
        <p:scale>
          <a:sx n="56" d="100"/>
          <a:sy n="56" d="100"/>
        </p:scale>
        <p:origin x="44" y="3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110400-0717-4EFD-8B48-A420AEE0252E}" type="datetimeFigureOut">
              <a:rPr kumimoji="1" lang="ja-JP" altLang="en-US" smtClean="0"/>
              <a:t>2021/9/20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5E38C1-AFC7-4605-B6C8-0E12A2FD906F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4470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 flipV="1">
            <a:off x="0" y="3437468"/>
            <a:ext cx="12192000" cy="3420533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l"/>
            <a:endParaRPr kumimoji="1" lang="ja-JP" alt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91643" y="3437467"/>
            <a:ext cx="8985956" cy="1935163"/>
          </a:xfrm>
        </p:spPr>
        <p:txBody>
          <a:bodyPr anchor="ctr" anchorCtr="0"/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91643" y="5638800"/>
            <a:ext cx="8376357" cy="1014148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488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713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95401"/>
            <a:ext cx="10515600" cy="5003799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229697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正方形/長方形 7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295400"/>
            <a:ext cx="5181600" cy="50101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6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11" name="Text Placeholder 2"/>
          <p:cNvSpPr>
            <a:spLocks noGrp="1"/>
          </p:cNvSpPr>
          <p:nvPr>
            <p:ph type="body" idx="10"/>
          </p:nvPr>
        </p:nvSpPr>
        <p:spPr>
          <a:xfrm>
            <a:off x="1" y="767443"/>
            <a:ext cx="12191999" cy="511627"/>
          </a:xfrm>
          <a:solidFill>
            <a:schemeClr val="bg2"/>
          </a:solidFill>
          <a:ln>
            <a:solidFill>
              <a:schemeClr val="bg1"/>
            </a:solidFill>
          </a:ln>
        </p:spPr>
        <p:txBody>
          <a:bodyPr anchor="ctr" anchorCtr="0"/>
          <a:lstStyle>
            <a:lvl1pPr marL="0" indent="0">
              <a:buNone/>
              <a:defRPr sz="2400" b="1">
                <a:ln w="12700">
                  <a:solidFill>
                    <a:schemeClr val="bg1"/>
                  </a:solidFill>
                </a:ln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</p:spTree>
    <p:extLst>
      <p:ext uri="{BB962C8B-B14F-4D97-AF65-F5344CB8AC3E}">
        <p14:creationId xmlns:p14="http://schemas.microsoft.com/office/powerpoint/2010/main" val="4128731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9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 userDrawn="1"/>
        </p:nvSpPr>
        <p:spPr>
          <a:xfrm>
            <a:off x="0" y="767443"/>
            <a:ext cx="12192000" cy="5655551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/>
          <p:cNvSpPr/>
          <p:nvPr userDrawn="1"/>
        </p:nvSpPr>
        <p:spPr>
          <a:xfrm>
            <a:off x="0" y="6422994"/>
            <a:ext cx="12192000" cy="43500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0" y="-12445"/>
            <a:ext cx="12192000" cy="77988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95943"/>
            <a:ext cx="10515600" cy="555171"/>
          </a:xfr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0202238" y="-12445"/>
            <a:ext cx="1989763" cy="763559"/>
          </a:xfrm>
          <a:prstGeom prst="rect">
            <a:avLst/>
          </a:prstGeom>
          <a:solidFill>
            <a:schemeClr val="bg1"/>
          </a:solidFill>
          <a:ln w="412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3200" dirty="0">
                <a:solidFill>
                  <a:srgbClr val="FF000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投影限り</a:t>
            </a:r>
          </a:p>
        </p:txBody>
      </p:sp>
    </p:spTree>
    <p:extLst>
      <p:ext uri="{BB962C8B-B14F-4D97-AF65-F5344CB8AC3E}">
        <p14:creationId xmlns:p14="http://schemas.microsoft.com/office/powerpoint/2010/main" val="3102605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正方形/長方形 6"/>
          <p:cNvSpPr/>
          <p:nvPr userDrawn="1"/>
        </p:nvSpPr>
        <p:spPr>
          <a:xfrm>
            <a:off x="0" y="-12446"/>
            <a:ext cx="12192000" cy="68704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/>
            <a:endParaRPr kumimoji="1" lang="ja-JP" alt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4029" y="1271847"/>
            <a:ext cx="10066714" cy="4305993"/>
          </a:xfrm>
        </p:spPr>
        <p:txBody>
          <a:bodyPr wrap="square" anchor="ctr" anchorCtr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0" y="4847347"/>
            <a:ext cx="12192000" cy="7304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 userDrawn="1"/>
        </p:nvSpPr>
        <p:spPr>
          <a:xfrm>
            <a:off x="10397447" y="6000108"/>
            <a:ext cx="1794553" cy="8578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4400" dirty="0">
                <a:solidFill>
                  <a:srgbClr val="002060"/>
                </a:solidFill>
                <a:latin typeface="メイリオ" panose="020B0604030504040204" pitchFamily="50" charset="-128"/>
                <a:ea typeface="メイリオ" panose="020B0604030504040204" pitchFamily="50" charset="-128"/>
              </a:rPr>
              <a:t>End</a:t>
            </a:r>
            <a:endParaRPr kumimoji="1" lang="ja-JP" altLang="en-US" sz="4400" dirty="0">
              <a:solidFill>
                <a:srgbClr val="002060"/>
              </a:solidFill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40430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8"/>
            <a:ext cx="10515600" cy="5614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 </a:t>
            </a:r>
            <a:r>
              <a:rPr lang="en-US" altLang="ja-JP" dirty="0"/>
              <a:t>2 </a:t>
            </a:r>
            <a:r>
              <a:rPr lang="ja-JP" altLang="en-US" dirty="0"/>
              <a:t>レベル</a:t>
            </a:r>
          </a:p>
          <a:p>
            <a:pPr lvl="2"/>
            <a:r>
              <a:rPr lang="ja-JP" altLang="en-US" dirty="0"/>
              <a:t>第 </a:t>
            </a:r>
            <a:r>
              <a:rPr lang="en-US" altLang="ja-JP" dirty="0"/>
              <a:t>3 </a:t>
            </a:r>
            <a:r>
              <a:rPr lang="ja-JP" altLang="en-US" dirty="0"/>
              <a:t>レベル</a:t>
            </a:r>
          </a:p>
          <a:p>
            <a:pPr lvl="3"/>
            <a:r>
              <a:rPr lang="ja-JP" altLang="en-US" dirty="0"/>
              <a:t>第 </a:t>
            </a:r>
            <a:r>
              <a:rPr lang="en-US" altLang="ja-JP" dirty="0"/>
              <a:t>4 </a:t>
            </a:r>
            <a:r>
              <a:rPr lang="ja-JP" altLang="en-US" dirty="0"/>
              <a:t>レベル</a:t>
            </a:r>
          </a:p>
          <a:p>
            <a:pPr lvl="4"/>
            <a:r>
              <a:rPr lang="ja-JP" altLang="en-US" dirty="0"/>
              <a:t>第 </a:t>
            </a:r>
            <a:r>
              <a:rPr lang="en-US" altLang="ja-JP" dirty="0"/>
              <a:t>5 </a:t>
            </a:r>
            <a:r>
              <a:rPr lang="ja-JP" altLang="en-US" dirty="0"/>
              <a:t>レベル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244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3936F1-1657-4947-9586-A7B0DC085A9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4252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70" r:id="rId3"/>
    <p:sldLayoutId id="2147483664" r:id="rId4"/>
    <p:sldLayoutId id="2147483671" r:id="rId5"/>
    <p:sldLayoutId id="2147483673" r:id="rId6"/>
    <p:sldLayoutId id="2147483672" r:id="rId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b="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/>
          <p:cNvSpPr>
            <a:spLocks noGrp="1"/>
          </p:cNvSpPr>
          <p:nvPr>
            <p:ph type="ctrTitle"/>
          </p:nvPr>
        </p:nvSpPr>
        <p:spPr>
          <a:xfrm>
            <a:off x="1787979" y="3437467"/>
            <a:ext cx="9489620" cy="1935163"/>
          </a:xfrm>
        </p:spPr>
        <p:txBody>
          <a:bodyPr/>
          <a:lstStyle/>
          <a:p>
            <a:r>
              <a:rPr lang="ja-JP" altLang="en-US" dirty="0"/>
              <a:t>概念モデリング</a:t>
            </a:r>
            <a:br>
              <a:rPr lang="en-US" altLang="ja-JP" dirty="0"/>
            </a:br>
            <a:r>
              <a:rPr lang="ja-JP" altLang="en-US" dirty="0"/>
              <a:t>　思考系</a:t>
            </a:r>
            <a:r>
              <a:rPr lang="en-US" altLang="ja-JP" dirty="0"/>
              <a:t>UML</a:t>
            </a:r>
            <a:r>
              <a:rPr lang="ja-JP" altLang="en-US" dirty="0"/>
              <a:t>モデリングエクササイズ</a:t>
            </a:r>
            <a:br>
              <a:rPr lang="en-US" altLang="ja-JP" dirty="0"/>
            </a:br>
            <a:r>
              <a:rPr lang="ja-JP" altLang="en-US" dirty="0"/>
              <a:t>　演習２「アイスクリーム」をモデル化する</a:t>
            </a:r>
            <a:endParaRPr kumimoji="1" lang="ja-JP" alt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7" name="オーディオ 6">
            <a:hlinkClick r:id="" action="ppaction://media"/>
            <a:extLst>
              <a:ext uri="{FF2B5EF4-FFF2-40B4-BE49-F238E27FC236}">
                <a16:creationId xmlns:a16="http://schemas.microsoft.com/office/drawing/2014/main" id="{DA71766F-6BD2-482D-8484-284947376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629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24"/>
    </mc:Choice>
    <mc:Fallback xmlns="">
      <p:transition spd="slow" advTm="9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D471492-A302-487A-9B23-3844A3A05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モデルにおこしてみる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EFA7C04-41D7-4762-A795-F1F976FCA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BEE7133C-451E-47C4-8B20-EBEE5FCDAB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4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35"/>
    </mc:Choice>
    <mc:Fallback xmlns="">
      <p:transition spd="slow" advTm="55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AAFDC5-C912-49A4-A9F1-6D80880FBC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「サーティワンのアイスクリーム」をモデルにしてみる</a:t>
            </a:r>
            <a:endParaRPr kumimoji="1" lang="ja-JP" altLang="en-US" dirty="0"/>
          </a:p>
        </p:txBody>
      </p:sp>
      <p:pic>
        <p:nvPicPr>
          <p:cNvPr id="5" name="コンテンツ プレースホルダー 4" descr="ダイアグラム&#10;&#10;自動的に生成された説明">
            <a:extLst>
              <a:ext uri="{FF2B5EF4-FFF2-40B4-BE49-F238E27FC236}">
                <a16:creationId xmlns:a16="http://schemas.microsoft.com/office/drawing/2014/main" id="{6FD3B838-3AEE-4E59-B03C-F24A01333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360" y="958850"/>
            <a:ext cx="10045279" cy="5337175"/>
          </a:xfrm>
        </p:spPr>
      </p:pic>
    </p:spTree>
    <p:extLst>
      <p:ext uri="{BB962C8B-B14F-4D97-AF65-F5344CB8AC3E}">
        <p14:creationId xmlns:p14="http://schemas.microsoft.com/office/powerpoint/2010/main" val="275279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7D9BD6-4F48-4A78-88F3-4DE1B537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題材書籍の紹介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4B603F2-AC92-4E02-B297-913B13BAB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34692" y="959501"/>
            <a:ext cx="7419108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思考系</a:t>
            </a:r>
            <a:r>
              <a:rPr kumimoji="1" lang="en-US" altLang="ja-JP" dirty="0"/>
              <a:t>UML</a:t>
            </a:r>
            <a:r>
              <a:rPr kumimoji="1" lang="ja-JP" altLang="en-US" dirty="0"/>
              <a:t>モデリング即効エクササイズ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en-US" altLang="ja-JP" dirty="0"/>
              <a:t>―</a:t>
            </a:r>
            <a:r>
              <a:rPr kumimoji="1" lang="ja-JP" altLang="en-US" dirty="0"/>
              <a:t>モデ力を鍛える</a:t>
            </a:r>
            <a:r>
              <a:rPr kumimoji="1" lang="en-US" altLang="ja-JP" dirty="0"/>
              <a:t>13</a:t>
            </a:r>
            <a:r>
              <a:rPr kumimoji="1" lang="ja-JP" altLang="en-US" dirty="0"/>
              <a:t>の自主トレメニュー</a:t>
            </a: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sz="2400" dirty="0"/>
              <a:t>出版社 ‏ </a:t>
            </a:r>
            <a:r>
              <a:rPr kumimoji="1" lang="en-US" altLang="ja-JP" sz="2400" dirty="0"/>
              <a:t>: ‎ </a:t>
            </a:r>
            <a:r>
              <a:rPr kumimoji="1" lang="ja-JP" altLang="en-US" sz="2400" dirty="0"/>
              <a:t>翔泳社 </a:t>
            </a:r>
            <a:r>
              <a:rPr kumimoji="1" lang="en-US" altLang="ja-JP" sz="2400" dirty="0"/>
              <a:t>(2004/7/1)</a:t>
            </a:r>
          </a:p>
          <a:p>
            <a:pPr marL="0" indent="0">
              <a:buNone/>
            </a:pPr>
            <a:r>
              <a:rPr kumimoji="1" lang="en-US" altLang="ja-JP" sz="2400" dirty="0"/>
              <a:t>ISBN-13 ‏ : ‎ 978-4798107127</a:t>
            </a:r>
            <a:endParaRPr kumimoji="1" lang="ja-JP" altLang="en-US" sz="24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C8673CA-4415-4EC2-BE7A-A77E24F6DF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436" y="959501"/>
            <a:ext cx="3319392" cy="4665444"/>
          </a:xfrm>
          <a:prstGeom prst="rect">
            <a:avLst/>
          </a:prstGeom>
        </p:spPr>
      </p:pic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65987AB8-9573-4A41-BE61-4686297E45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87"/>
    </mc:Choice>
    <mc:Fallback xmlns="">
      <p:transition spd="slow" advTm="13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演習２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DB27EF6-4E98-40D1-89A8-BFA078B67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153"/>
            <a:ext cx="10515600" cy="5245331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アイスクリーム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をモデル化する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endParaRPr lang="ja-JP" altLang="en-US" sz="4800" dirty="0"/>
          </a:p>
        </p:txBody>
      </p:sp>
      <p:pic>
        <p:nvPicPr>
          <p:cNvPr id="3" name="オーディオ 2">
            <a:hlinkClick r:id="" action="ppaction://media"/>
            <a:extLst>
              <a:ext uri="{FF2B5EF4-FFF2-40B4-BE49-F238E27FC236}">
                <a16:creationId xmlns:a16="http://schemas.microsoft.com/office/drawing/2014/main" id="{770B565C-E215-4238-BD3D-D2593E5E42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565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400"/>
    </mc:Choice>
    <mc:Fallback xmlns="">
      <p:transition spd="slow" advTm="24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6113F4-52E6-4182-BA48-B10006DFE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おもちゃ, 部屋 が含まれている画像&#10;&#10;自動的に生成された説明">
            <a:extLst>
              <a:ext uri="{FF2B5EF4-FFF2-40B4-BE49-F238E27FC236}">
                <a16:creationId xmlns:a16="http://schemas.microsoft.com/office/drawing/2014/main" id="{06BE8027-1EB1-4A67-854C-B8A4E7C91E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080" y="968057"/>
            <a:ext cx="3695700" cy="3810000"/>
          </a:xfr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7B5BF781-E7BF-4F03-9651-D6EF9659AC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7851" y="2752022"/>
            <a:ext cx="1638777" cy="1771650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ECC1A1C-08FE-45C5-B694-4D3217E7FDF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5277" y="4523672"/>
            <a:ext cx="1505148" cy="162718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13213CBE-908A-4624-86CD-7FCA5B04B9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149" y="3437822"/>
            <a:ext cx="1638777" cy="177165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C753173E-7037-4E65-91D8-418F1363E9E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64" y="4581740"/>
            <a:ext cx="1505148" cy="1627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2974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演習２</a:t>
            </a:r>
            <a:endParaRPr kumimoji="1" lang="ja-JP" altLang="en-US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DB27EF6-4E98-40D1-89A8-BFA078B67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14153"/>
            <a:ext cx="10515600" cy="5245331"/>
          </a:xfrm>
        </p:spPr>
        <p:txBody>
          <a:bodyPr anchor="ctr" anchorCtr="0">
            <a:normAutofit/>
          </a:bodyPr>
          <a:lstStyle/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サーティワンのアイスクリーム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r>
              <a:rPr lang="ja-JP" altLang="en-US" sz="4800" dirty="0">
                <a:latin typeface="メイリオ" panose="020B0604030504040204" pitchFamily="50" charset="-128"/>
                <a:ea typeface="メイリオ" panose="020B0604030504040204" pitchFamily="50" charset="-128"/>
              </a:rPr>
              <a:t>をモデル化する</a:t>
            </a:r>
            <a:endParaRPr lang="en-US" altLang="ja-JP" sz="48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  <a:p>
            <a:pPr marL="0" indent="0" algn="ctr">
              <a:buNone/>
            </a:pPr>
            <a:endParaRPr lang="ja-JP" altLang="en-US" sz="4800" dirty="0"/>
          </a:p>
        </p:txBody>
      </p:sp>
      <p:pic>
        <p:nvPicPr>
          <p:cNvPr id="3" name="オーディオ 2">
            <a:hlinkClick r:id="" action="ppaction://media"/>
            <a:extLst>
              <a:ext uri="{FF2B5EF4-FFF2-40B4-BE49-F238E27FC236}">
                <a16:creationId xmlns:a16="http://schemas.microsoft.com/office/drawing/2014/main" id="{BF58C1F1-7A62-4B1A-9759-5EE6A5B143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383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92"/>
    </mc:Choice>
    <mc:Fallback xmlns="">
      <p:transition spd="slow" advTm="59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C87074-7AD8-42A6-8A31-C713F4F09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464E622-20F1-4863-BABE-81A873222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1" y="959501"/>
            <a:ext cx="11529752" cy="5336525"/>
          </a:xfrm>
        </p:spPr>
        <p:txBody>
          <a:bodyPr>
            <a:normAutofit lnSpcReduction="10000"/>
          </a:bodyPr>
          <a:lstStyle/>
          <a:p>
            <a:r>
              <a:rPr kumimoji="1" lang="ja-JP" altLang="en-US" dirty="0"/>
              <a:t>土台（コーン </a:t>
            </a:r>
            <a:r>
              <a:rPr kumimoji="1" lang="en-US" altLang="ja-JP" dirty="0"/>
              <a:t>or </a:t>
            </a:r>
            <a:r>
              <a:rPr kumimoji="1" lang="ja-JP" altLang="en-US" dirty="0"/>
              <a:t>カップ）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コーン、カップ、ワッフルコーン</a:t>
            </a:r>
            <a:endParaRPr kumimoji="1" lang="en-US" altLang="ja-JP" dirty="0"/>
          </a:p>
          <a:p>
            <a:r>
              <a:rPr lang="ja-JP" altLang="en-US" dirty="0"/>
              <a:t>サイズ</a:t>
            </a:r>
            <a:endParaRPr lang="en-US" altLang="ja-JP" dirty="0"/>
          </a:p>
          <a:p>
            <a:pPr lvl="1"/>
            <a:r>
              <a:rPr kumimoji="1" lang="ja-JP" altLang="en-US" dirty="0"/>
              <a:t>シングル</a:t>
            </a:r>
            <a:endParaRPr kumimoji="1" lang="en-US" altLang="ja-JP" dirty="0"/>
          </a:p>
          <a:p>
            <a:pPr lvl="2"/>
            <a:r>
              <a:rPr lang="ja-JP" altLang="en-US" dirty="0"/>
              <a:t>スモール</a:t>
            </a:r>
            <a:endParaRPr lang="en-US" altLang="ja-JP" dirty="0"/>
          </a:p>
          <a:p>
            <a:pPr lvl="2"/>
            <a:r>
              <a:rPr kumimoji="1" lang="ja-JP" altLang="en-US" dirty="0"/>
              <a:t>レギュラー（スモールの約</a:t>
            </a:r>
            <a:r>
              <a:rPr kumimoji="1" lang="en-US" altLang="ja-JP" dirty="0"/>
              <a:t>1.5</a:t>
            </a:r>
            <a:r>
              <a:rPr kumimoji="1" lang="ja-JP" altLang="en-US" dirty="0"/>
              <a:t>倍）</a:t>
            </a:r>
            <a:endParaRPr kumimoji="1" lang="en-US" altLang="ja-JP" dirty="0"/>
          </a:p>
          <a:p>
            <a:pPr lvl="1"/>
            <a:r>
              <a:rPr lang="ja-JP" altLang="en-US" dirty="0"/>
              <a:t>ダブル</a:t>
            </a:r>
            <a:endParaRPr lang="en-US" altLang="ja-JP" dirty="0"/>
          </a:p>
          <a:p>
            <a:pPr lvl="2"/>
            <a:r>
              <a:rPr lang="ja-JP" altLang="en-US" dirty="0"/>
              <a:t>スモールダブル</a:t>
            </a:r>
            <a:endParaRPr lang="en-US" altLang="ja-JP" dirty="0"/>
          </a:p>
          <a:p>
            <a:pPr lvl="2"/>
            <a:r>
              <a:rPr lang="ja-JP" altLang="en-US" dirty="0"/>
              <a:t>レギュラーダブル</a:t>
            </a:r>
            <a:endParaRPr lang="en-US" altLang="ja-JP" dirty="0"/>
          </a:p>
          <a:p>
            <a:pPr lvl="1"/>
            <a:r>
              <a:rPr kumimoji="1" lang="ja-JP" altLang="en-US" dirty="0"/>
              <a:t>トリプルポップ</a:t>
            </a:r>
            <a:endParaRPr kumimoji="1" lang="en-US" altLang="ja-JP" dirty="0"/>
          </a:p>
          <a:p>
            <a:pPr lvl="2"/>
            <a:r>
              <a:rPr lang="ja-JP" altLang="en-US" dirty="0"/>
              <a:t>スモールサイズよりもやや小さいサイズのアイスが</a:t>
            </a:r>
            <a:r>
              <a:rPr lang="en-US" altLang="ja-JP" dirty="0"/>
              <a:t>3</a:t>
            </a:r>
            <a:r>
              <a:rPr lang="ja-JP" altLang="en-US" dirty="0"/>
              <a:t>個</a:t>
            </a:r>
            <a:endParaRPr lang="en-US" altLang="ja-JP" dirty="0"/>
          </a:p>
          <a:p>
            <a:pPr lvl="3"/>
            <a:r>
              <a:rPr lang="ja-JP" altLang="en-US" dirty="0"/>
              <a:t>トリプルポップの土台としてコーンは注文できない</a:t>
            </a:r>
            <a:endParaRPr kumimoji="1" lang="en-US" altLang="ja-JP" dirty="0"/>
          </a:p>
          <a:p>
            <a:r>
              <a:rPr kumimoji="1" lang="ja-JP" altLang="en-US" dirty="0"/>
              <a:t>フレーバー</a:t>
            </a:r>
            <a:endParaRPr kumimoji="1" lang="en-US" altLang="ja-JP" dirty="0"/>
          </a:p>
          <a:p>
            <a:pPr lvl="1"/>
            <a:r>
              <a:rPr lang="ja-JP" altLang="en-US" dirty="0"/>
              <a:t>ポッピングシャワー、キャラメルリボン、チョコレートミント</a:t>
            </a:r>
            <a:r>
              <a:rPr lang="en-US" altLang="ja-JP" dirty="0"/>
              <a:t>…</a:t>
            </a:r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A7A3EE50-D210-4435-81D5-02EDD78638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824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193"/>
    </mc:Choice>
    <mc:Fallback xmlns="">
      <p:transition spd="slow" advTm="133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709" x="4349750" y="6756400"/>
          <p14:tracePt t="31716" x="4316413" y="6673850"/>
          <p14:tracePt t="31725" x="4275138" y="6551613"/>
          <p14:tracePt t="31733" x="4237038" y="6400800"/>
          <p14:tracePt t="31741" x="4217988" y="6210300"/>
          <p14:tracePt t="31749" x="4200525" y="6022975"/>
          <p14:tracePt t="31757" x="4192588" y="5821363"/>
          <p14:tracePt t="31765" x="4192588" y="5653088"/>
          <p14:tracePt t="31773" x="4195763" y="5499100"/>
          <p14:tracePt t="31781" x="4225925" y="5391150"/>
          <p14:tracePt t="31789" x="4259263" y="5319713"/>
          <p14:tracePt t="31797" x="4283075" y="5267325"/>
          <p14:tracePt t="31807" x="4305300" y="5226050"/>
          <p14:tracePt t="31813" x="4330700" y="5184775"/>
          <p14:tracePt t="31821" x="4338638" y="5157788"/>
          <p14:tracePt t="31829" x="4349750" y="5132388"/>
          <p14:tracePt t="31837" x="4352925" y="5116513"/>
          <p14:tracePt t="31845" x="4352925" y="5110163"/>
          <p14:tracePt t="31852" x="4352925" y="5102225"/>
          <p14:tracePt t="31861" x="4352925" y="5091113"/>
          <p14:tracePt t="31879" x="4352925" y="5087938"/>
          <p14:tracePt t="31987" x="4352925" y="5083175"/>
          <p14:tracePt t="31995" x="4341813" y="5053013"/>
          <p14:tracePt t="32002" x="4316413" y="4975225"/>
          <p14:tracePt t="32011" x="4275138" y="4862513"/>
          <p14:tracePt t="32019" x="4248150" y="4686300"/>
          <p14:tracePt t="32027" x="4225925" y="4454525"/>
          <p14:tracePt t="32035" x="4206875" y="4173538"/>
          <p14:tracePt t="32043" x="4173538" y="3851275"/>
          <p14:tracePt t="32051" x="4102100" y="3492500"/>
          <p14:tracePt t="32059" x="3997325" y="3155950"/>
          <p14:tracePt t="32067" x="3862388" y="2844800"/>
          <p14:tracePt t="32075" x="3732213" y="2605088"/>
          <p14:tracePt t="32083" x="3616325" y="2466975"/>
          <p14:tracePt t="32091" x="3541713" y="2381250"/>
          <p14:tracePt t="32099" x="3484563" y="2332038"/>
          <p14:tracePt t="32107" x="3429000" y="2287588"/>
          <p14:tracePt t="32115" x="3395663" y="2257425"/>
          <p14:tracePt t="32123" x="3360738" y="2235200"/>
          <p14:tracePt t="32131" x="3327400" y="2219325"/>
          <p14:tracePt t="32139" x="3313113" y="2205038"/>
          <p14:tracePt t="32147" x="3305175" y="2197100"/>
          <p14:tracePt t="32155" x="3302000" y="2193925"/>
          <p14:tracePt t="32301" x="3294063" y="2193925"/>
          <p14:tracePt t="32309" x="3275013" y="2178050"/>
          <p14:tracePt t="32317" x="3249613" y="2174875"/>
          <p14:tracePt t="32325" x="3203575" y="2166938"/>
          <p14:tracePt t="32333" x="3151188" y="2166938"/>
          <p14:tracePt t="32341" x="3098800" y="2160588"/>
          <p14:tracePt t="32349" x="3043238" y="2149475"/>
          <p14:tracePt t="32357" x="2998788" y="2136775"/>
          <p14:tracePt t="32364" x="2957513" y="2125663"/>
          <p14:tracePt t="32373" x="2919413" y="2111375"/>
          <p14:tracePt t="32381" x="2886075" y="2081213"/>
          <p14:tracePt t="32389" x="2847975" y="2032000"/>
          <p14:tracePt t="32397" x="2795588" y="1976438"/>
          <p14:tracePt t="32405" x="2725738" y="1885950"/>
          <p14:tracePt t="32413" x="2613025" y="1793875"/>
          <p14:tracePt t="32421" x="2516188" y="1711325"/>
          <p14:tracePt t="32429" x="2403475" y="1624013"/>
          <p14:tracePt t="32437" x="2312988" y="1565275"/>
          <p14:tracePt t="32445" x="2216150" y="1527175"/>
          <p14:tracePt t="32453" x="2119313" y="1490663"/>
          <p14:tracePt t="32461" x="2058988" y="1477963"/>
          <p14:tracePt t="32469" x="2003425" y="1466850"/>
          <p14:tracePt t="32479" x="1973263" y="1466850"/>
          <p14:tracePt t="32486" x="1951038" y="1460500"/>
          <p14:tracePt t="32495" x="1931988" y="1463675"/>
          <p14:tracePt t="32502" x="1924050" y="1463675"/>
          <p14:tracePt t="32511" x="1912938" y="1463675"/>
          <p14:tracePt t="32519" x="1909763" y="1463675"/>
          <p14:tracePt t="32527" x="1905000" y="1463675"/>
          <p14:tracePt t="32559" x="1905000" y="1466850"/>
          <p14:tracePt t="32575" x="1905000" y="1471613"/>
          <p14:tracePt t="32583" x="1905000" y="1474788"/>
          <p14:tracePt t="32591" x="1909763" y="1477963"/>
          <p14:tracePt t="32607" x="1912938" y="1482725"/>
          <p14:tracePt t="32623" x="1916113" y="1482725"/>
          <p14:tracePt t="32631" x="1916113" y="1485900"/>
          <p14:tracePt t="32663" x="1920875" y="1485900"/>
          <p14:tracePt t="32671" x="1924050" y="1490663"/>
          <p14:tracePt t="32679" x="1927225" y="1493838"/>
          <p14:tracePt t="32686" x="1931988" y="1493838"/>
          <p14:tracePt t="32695" x="1935163" y="1497013"/>
          <p14:tracePt t="32702" x="1938338" y="1501775"/>
          <p14:tracePt t="32711" x="1938338" y="1504950"/>
          <p14:tracePt t="32719" x="1938338" y="1508125"/>
          <p14:tracePt t="32727" x="1943100" y="1512888"/>
          <p14:tracePt t="32735" x="1946275" y="1524000"/>
          <p14:tracePt t="32743" x="1951038" y="1527175"/>
          <p14:tracePt t="32751" x="1954213" y="1530350"/>
          <p14:tracePt t="32759" x="1962150" y="1538288"/>
          <p14:tracePt t="32767" x="1968500" y="1543050"/>
          <p14:tracePt t="32775" x="1976438" y="1549400"/>
          <p14:tracePt t="32786" x="1984375" y="1554163"/>
          <p14:tracePt t="32793" x="1998663" y="1560513"/>
          <p14:tracePt t="32801" x="2009775" y="1565275"/>
          <p14:tracePt t="32809" x="2017713" y="1568450"/>
          <p14:tracePt t="32817" x="2020888" y="1571625"/>
          <p14:tracePt t="32825" x="2025650" y="1571625"/>
          <p14:tracePt t="32833" x="2025650" y="1576388"/>
          <p14:tracePt t="32881" x="2025650" y="1579563"/>
          <p14:tracePt t="32905" x="2028825" y="1582738"/>
          <p14:tracePt t="32913" x="2028825" y="1587500"/>
          <p14:tracePt t="32921" x="2028825" y="1590675"/>
          <p14:tracePt t="32929" x="2032000" y="1590675"/>
          <p14:tracePt t="32937" x="2032000" y="1595438"/>
          <p14:tracePt t="32945" x="2039938" y="1598613"/>
          <p14:tracePt t="32953" x="2047875" y="1606550"/>
          <p14:tracePt t="32961" x="2055813" y="1609725"/>
          <p14:tracePt t="32969" x="2062163" y="1612900"/>
          <p14:tracePt t="32977" x="2070100" y="1617663"/>
          <p14:tracePt t="32985" x="2078038" y="1620838"/>
          <p14:tracePt t="32993" x="2081213" y="1624013"/>
          <p14:tracePt t="33001" x="2089150" y="1628775"/>
          <p14:tracePt t="33009" x="2092325" y="1631950"/>
          <p14:tracePt t="33017" x="2100263" y="1639888"/>
          <p14:tracePt t="33025" x="2108200" y="1643063"/>
          <p14:tracePt t="33033" x="2114550" y="1643063"/>
          <p14:tracePt t="33041" x="2122488" y="1647825"/>
          <p14:tracePt t="33051" x="2130425" y="1651000"/>
          <p14:tracePt t="33057" x="2133600" y="1651000"/>
          <p14:tracePt t="33067" x="2136775" y="1654175"/>
          <p14:tracePt t="33123" x="2136775" y="1658938"/>
          <p14:tracePt t="33155" x="2136775" y="1662113"/>
          <p14:tracePt t="33397" x="2133600" y="1665288"/>
          <p14:tracePt t="33405" x="2130425" y="1665288"/>
          <p14:tracePt t="33413" x="2125663" y="1670050"/>
          <p14:tracePt t="33421" x="2122488" y="1670050"/>
          <p14:tracePt t="33429" x="2119313" y="1670050"/>
          <p14:tracePt t="35201" x="2122488" y="1670050"/>
          <p14:tracePt t="35217" x="2125663" y="1670050"/>
          <p14:tracePt t="35225" x="2130425" y="1665288"/>
          <p14:tracePt t="35233" x="2136775" y="1665288"/>
          <p14:tracePt t="35241" x="2144713" y="1665288"/>
          <p14:tracePt t="35249" x="2152650" y="1665288"/>
          <p14:tracePt t="35257" x="2160588" y="1665288"/>
          <p14:tracePt t="35265" x="2163763" y="1665288"/>
          <p14:tracePt t="35273" x="2166938" y="1665288"/>
          <p14:tracePt t="35281" x="2174875" y="1662113"/>
          <p14:tracePt t="35289" x="2189163" y="1662113"/>
          <p14:tracePt t="35297" x="2212975" y="1658938"/>
          <p14:tracePt t="35305" x="2227263" y="1658938"/>
          <p14:tracePt t="35313" x="2257425" y="1654175"/>
          <p14:tracePt t="35321" x="2287588" y="1654175"/>
          <p14:tracePt t="35331" x="2339975" y="1654175"/>
          <p14:tracePt t="35337" x="2384425" y="1647825"/>
          <p14:tracePt t="35347" x="2439988" y="1643063"/>
          <p14:tracePt t="35355" x="2492375" y="1643063"/>
          <p14:tracePt t="35363" x="2538413" y="1643063"/>
          <p14:tracePt t="35371" x="2590800" y="1643063"/>
          <p14:tracePt t="35380" x="2643188" y="1643063"/>
          <p14:tracePt t="35387" x="2687638" y="1635125"/>
          <p14:tracePt t="35395" x="2732088" y="1635125"/>
          <p14:tracePt t="35403" x="2770188" y="1635125"/>
          <p14:tracePt t="35411" x="2806700" y="1635125"/>
          <p14:tracePt t="35420" x="2836863" y="1635125"/>
          <p14:tracePt t="35427" x="2867025" y="1635125"/>
          <p14:tracePt t="35435" x="2897188" y="1635125"/>
          <p14:tracePt t="35443" x="2924175" y="1635125"/>
          <p14:tracePt t="35451" x="2938463" y="1635125"/>
          <p14:tracePt t="35459" x="2957513" y="1635125"/>
          <p14:tracePt t="35467" x="2968625" y="1635125"/>
          <p14:tracePt t="35475" x="2976563" y="1635125"/>
          <p14:tracePt t="35483" x="2982913" y="1635125"/>
          <p14:tracePt t="35491" x="2987675" y="1635125"/>
          <p14:tracePt t="35531" x="2990850" y="1639888"/>
          <p14:tracePt t="35539" x="2994025" y="1639888"/>
          <p14:tracePt t="35547" x="2998788" y="1643063"/>
          <p14:tracePt t="35555" x="3005138" y="1647825"/>
          <p14:tracePt t="35563" x="3013075" y="1647825"/>
          <p14:tracePt t="35571" x="3028950" y="1651000"/>
          <p14:tracePt t="35579" x="3043238" y="1651000"/>
          <p14:tracePt t="35587" x="3054350" y="1651000"/>
          <p14:tracePt t="35595" x="3065463" y="1651000"/>
          <p14:tracePt t="35602" x="3081338" y="1651000"/>
          <p14:tracePt t="35611" x="3095625" y="1651000"/>
          <p14:tracePt t="35621" x="3109913" y="1651000"/>
          <p14:tracePt t="35629" x="3117850" y="1651000"/>
          <p14:tracePt t="35637" x="3125788" y="1651000"/>
          <p14:tracePt t="35645" x="3128963" y="1654175"/>
          <p14:tracePt t="35661" x="3133725" y="1654175"/>
          <p14:tracePt t="35685" x="3136900" y="1654175"/>
          <p14:tracePt t="35983" x="3133725" y="1658938"/>
          <p14:tracePt t="35991" x="3122613" y="1662113"/>
          <p14:tracePt t="35999" x="3084513" y="1673225"/>
          <p14:tracePt t="36007" x="3046413" y="1684338"/>
          <p14:tracePt t="36015" x="2994025" y="1687513"/>
          <p14:tracePt t="36023" x="2946400" y="1695450"/>
          <p14:tracePt t="36031" x="2894013" y="1700213"/>
          <p14:tracePt t="36039" x="2833688" y="1700213"/>
          <p14:tracePt t="36047" x="2773363" y="1706563"/>
          <p14:tracePt t="36055" x="2706688" y="1706563"/>
          <p14:tracePt t="36063" x="2635250" y="1706563"/>
          <p14:tracePt t="36071" x="2560638" y="1706563"/>
          <p14:tracePt t="36079" x="2478088" y="1711325"/>
          <p14:tracePt t="36087" x="2395538" y="1711325"/>
          <p14:tracePt t="36095" x="2293938" y="1711325"/>
          <p14:tracePt t="36102" x="2185988" y="1711325"/>
          <p14:tracePt t="36111" x="2047875" y="1711325"/>
          <p14:tracePt t="36119" x="1909763" y="1711325"/>
          <p14:tracePt t="36127" x="1800225" y="1711325"/>
          <p14:tracePt t="36135" x="1728788" y="1711325"/>
          <p14:tracePt t="36143" x="1676400" y="1711325"/>
          <p14:tracePt t="36151" x="1647825" y="1711325"/>
          <p14:tracePt t="36159" x="1628775" y="1711325"/>
          <p14:tracePt t="36167" x="1617663" y="1711325"/>
          <p14:tracePt t="36177" x="1609725" y="1711325"/>
          <p14:tracePt t="36185" x="1606550" y="1711325"/>
          <p14:tracePt t="36193" x="1598613" y="1706563"/>
          <p14:tracePt t="36201" x="1595438" y="1706563"/>
          <p14:tracePt t="36209" x="1590675" y="1706563"/>
          <p14:tracePt t="36217" x="1582738" y="1703388"/>
          <p14:tracePt t="36225" x="1579563" y="1703388"/>
          <p14:tracePt t="36233" x="1571625" y="1703388"/>
          <p14:tracePt t="36241" x="1565275" y="1703388"/>
          <p14:tracePt t="36249" x="1554163" y="1703388"/>
          <p14:tracePt t="36257" x="1546225" y="1703388"/>
          <p14:tracePt t="36265" x="1541463" y="1703388"/>
          <p14:tracePt t="36273" x="1535113" y="1703388"/>
          <p14:tracePt t="36281" x="1530350" y="1703388"/>
          <p14:tracePt t="36289" x="1527175" y="1703388"/>
          <p14:tracePt t="36297" x="1519238" y="1703388"/>
          <p14:tracePt t="36305" x="1508125" y="1703388"/>
          <p14:tracePt t="36313" x="1501775" y="1703388"/>
          <p14:tracePt t="36321" x="1489075" y="1703388"/>
          <p14:tracePt t="36329" x="1477963" y="1703388"/>
          <p14:tracePt t="36337" x="1471613" y="1703388"/>
          <p14:tracePt t="36345" x="1463675" y="1703388"/>
          <p14:tracePt t="36353" x="1452563" y="1700213"/>
          <p14:tracePt t="36361" x="1449388" y="1700213"/>
          <p14:tracePt t="36369" x="1444625" y="1700213"/>
          <p14:tracePt t="36467" x="1449388" y="1700213"/>
          <p14:tracePt t="36475" x="1452563" y="1700213"/>
          <p14:tracePt t="36491" x="1455738" y="1700213"/>
          <p14:tracePt t="36499" x="1463675" y="1700213"/>
          <p14:tracePt t="36507" x="1485900" y="1700213"/>
          <p14:tracePt t="36515" x="1508125" y="1700213"/>
          <p14:tracePt t="36523" x="1541463" y="1700213"/>
          <p14:tracePt t="36531" x="1571625" y="1703388"/>
          <p14:tracePt t="36539" x="1612900" y="1711325"/>
          <p14:tracePt t="36547" x="1665288" y="1714500"/>
          <p14:tracePt t="36555" x="1703388" y="1722438"/>
          <p14:tracePt t="36563" x="1733550" y="1722438"/>
          <p14:tracePt t="36571" x="1778000" y="1725613"/>
          <p14:tracePt t="36579" x="1811338" y="1725613"/>
          <p14:tracePt t="36587" x="1841500" y="1725613"/>
          <p14:tracePt t="36595" x="1871663" y="1725613"/>
          <p14:tracePt t="36603" x="1901825" y="1725613"/>
          <p14:tracePt t="36611" x="1938338" y="1725613"/>
          <p14:tracePt t="36619" x="1968500" y="1733550"/>
          <p14:tracePt t="36627" x="2017713" y="1733550"/>
          <p14:tracePt t="36635" x="2047875" y="1733550"/>
          <p14:tracePt t="36643" x="2078038" y="1733550"/>
          <p14:tracePt t="36651" x="2114550" y="1733550"/>
          <p14:tracePt t="36659" x="2144713" y="1733550"/>
          <p14:tracePt t="36667" x="2166938" y="1733550"/>
          <p14:tracePt t="36675" x="2197100" y="1733550"/>
          <p14:tracePt t="36683" x="2224088" y="1733550"/>
          <p14:tracePt t="36691" x="2246313" y="1733550"/>
          <p14:tracePt t="36699" x="2268538" y="1733550"/>
          <p14:tracePt t="36707" x="2306638" y="1733550"/>
          <p14:tracePt t="36715" x="2335213" y="1733550"/>
          <p14:tracePt t="36723" x="2370138" y="1733550"/>
          <p14:tracePt t="36731" x="2406650" y="1733550"/>
          <p14:tracePt t="36739" x="2451100" y="1733550"/>
          <p14:tracePt t="36749" x="2511425" y="1733550"/>
          <p14:tracePt t="36755" x="2563813" y="1733550"/>
          <p14:tracePt t="36765" x="2616200" y="1733550"/>
          <p14:tracePt t="36773" x="2654300" y="1733550"/>
          <p14:tracePt t="36781" x="2676525" y="1733550"/>
          <p14:tracePt t="36789" x="2687638" y="1725613"/>
          <p14:tracePt t="36797" x="2698750" y="1725613"/>
          <p14:tracePt t="36805" x="2701925" y="1725613"/>
          <p14:tracePt t="36813" x="2709863" y="1725613"/>
          <p14:tracePt t="36821" x="2714625" y="1725613"/>
          <p14:tracePt t="36829" x="2720975" y="1725613"/>
          <p14:tracePt t="36837" x="2725738" y="1725613"/>
          <p14:tracePt t="36845" x="2728913" y="1725613"/>
          <p14:tracePt t="36853" x="2732088" y="1725613"/>
          <p14:tracePt t="36861" x="2740025" y="1722438"/>
          <p14:tracePt t="36869" x="2747963" y="1722438"/>
          <p14:tracePt t="36886" x="2762250" y="1722438"/>
          <p14:tracePt t="36893" x="2767013" y="1717675"/>
          <p14:tracePt t="36975" x="2770188" y="1717675"/>
          <p14:tracePt t="36989" x="2773363" y="1717675"/>
          <p14:tracePt t="37005" x="2778125" y="1717675"/>
          <p14:tracePt t="37013" x="2781300" y="1717675"/>
          <p14:tracePt t="37021" x="2784475" y="1717675"/>
          <p14:tracePt t="37449" x="2789238" y="1717675"/>
          <p14:tracePt t="37473" x="2789238" y="1714500"/>
          <p14:tracePt t="37481" x="2792413" y="1714500"/>
          <p14:tracePt t="37667" x="2792413" y="1717675"/>
          <p14:tracePt t="37715" x="2795588" y="1717675"/>
          <p14:tracePt t="37731" x="2800350" y="1717675"/>
          <p14:tracePt t="37747" x="2803525" y="1717675"/>
          <p14:tracePt t="37763" x="2806700" y="1717675"/>
          <p14:tracePt t="38601" x="2803525" y="1717675"/>
          <p14:tracePt t="38617" x="2800350" y="1717675"/>
          <p14:tracePt t="38633" x="2795588" y="1717675"/>
          <p14:tracePt t="38641" x="2792413" y="1717675"/>
          <p14:tracePt t="39415" x="2795588" y="1717675"/>
          <p14:tracePt t="39423" x="2800350" y="1717675"/>
          <p14:tracePt t="39431" x="2803525" y="1717675"/>
          <p14:tracePt t="39439" x="2811463" y="1722438"/>
          <p14:tracePt t="39447" x="2814638" y="1722438"/>
          <p14:tracePt t="39455" x="2819400" y="1722438"/>
          <p14:tracePt t="39463" x="2822575" y="1722438"/>
          <p14:tracePt t="39487" x="2825750" y="1722438"/>
          <p14:tracePt t="39511" x="2833688" y="1725613"/>
          <p14:tracePt t="39520" x="2847975" y="1728788"/>
          <p14:tracePt t="39529" x="2860675" y="1736725"/>
          <p14:tracePt t="39539" x="2871788" y="1744663"/>
          <p14:tracePt t="39547" x="2897188" y="1747838"/>
          <p14:tracePt t="39555" x="2919413" y="1758950"/>
          <p14:tracePt t="39563" x="2938463" y="1770063"/>
          <p14:tracePt t="39571" x="2971800" y="1778000"/>
          <p14:tracePt t="39579" x="3005138" y="1797050"/>
          <p14:tracePt t="39589" x="3051175" y="1816100"/>
          <p14:tracePt t="39597" x="3114675" y="1838325"/>
          <p14:tracePt t="39603" x="3203575" y="1871663"/>
          <p14:tracePt t="39613" x="3294063" y="1893888"/>
          <p14:tracePt t="39621" x="3425825" y="1909763"/>
          <p14:tracePt t="39629" x="3563938" y="1920875"/>
          <p14:tracePt t="39637" x="3687763" y="1920875"/>
          <p14:tracePt t="39645" x="3825875" y="1920875"/>
          <p14:tracePt t="39653" x="3908425" y="1916113"/>
          <p14:tracePt t="39661" x="3990975" y="1909763"/>
          <p14:tracePt t="39669" x="4057650" y="1905000"/>
          <p14:tracePt t="39677" x="4117975" y="1890713"/>
          <p14:tracePt t="39685" x="4159250" y="1885950"/>
          <p14:tracePt t="39693" x="4181475" y="1882775"/>
          <p14:tracePt t="39701" x="4192588" y="1874838"/>
          <p14:tracePt t="39709" x="4203700" y="1868488"/>
          <p14:tracePt t="39717" x="4203700" y="1863725"/>
          <p14:tracePt t="39725" x="4203700" y="1860550"/>
          <p14:tracePt t="39733" x="4203700" y="1857375"/>
          <p14:tracePt t="39749" x="4203700" y="1852613"/>
          <p14:tracePt t="39765" x="4203700" y="1849438"/>
          <p14:tracePt t="39781" x="4203700" y="1846263"/>
          <p14:tracePt t="39789" x="4211638" y="1846263"/>
          <p14:tracePt t="39797" x="4214813" y="1846263"/>
          <p14:tracePt t="39805" x="4217988" y="1841500"/>
          <p14:tracePt t="39813" x="4222750" y="1841500"/>
          <p14:tracePt t="39821" x="4225925" y="1838325"/>
          <p14:tracePt t="39861" x="4225925" y="1833563"/>
          <p14:tracePt t="39869" x="4230688" y="1833563"/>
          <p14:tracePt t="39879" x="4230688" y="1830388"/>
          <p14:tracePt t="39915" x="4230688" y="1827213"/>
          <p14:tracePt t="39971" x="4230688" y="1822450"/>
          <p14:tracePt t="39987" x="4230688" y="1819275"/>
          <p14:tracePt t="40011" x="4230688" y="1811338"/>
          <p14:tracePt t="40027" x="4230688" y="1808163"/>
          <p14:tracePt t="40036" x="4225925" y="1804988"/>
          <p14:tracePt t="40043" x="4225925" y="1800225"/>
          <p14:tracePt t="40059" x="4222750" y="1797050"/>
          <p14:tracePt t="40117" x="4222750" y="1793875"/>
          <p14:tracePt t="40213" x="4222750" y="1789113"/>
          <p14:tracePt t="40269" x="4222750" y="1785938"/>
          <p14:tracePt t="40343" x="4222750" y="1781175"/>
          <p14:tracePt t="40373" x="4222750" y="1778000"/>
          <p14:tracePt t="40389" x="4222750" y="1774825"/>
          <p14:tracePt t="40413" x="4222750" y="1770063"/>
          <p14:tracePt t="40495" x="4222750" y="1766888"/>
          <p14:tracePt t="40551" x="4222750" y="1763713"/>
          <p14:tracePt t="40591" x="4222750" y="1758950"/>
          <p14:tracePt t="40607" x="4222750" y="1755775"/>
          <p14:tracePt t="40639" x="4222750" y="1752600"/>
          <p14:tracePt t="40689" x="4217988" y="1752600"/>
          <p14:tracePt t="40761" x="4217988" y="1747838"/>
          <p14:tracePt t="40809" x="4217988" y="1744663"/>
          <p14:tracePt t="40833" x="4222750" y="1741488"/>
          <p14:tracePt t="40915" x="4222750" y="1736725"/>
          <p14:tracePt t="40945" x="4222750" y="1733550"/>
          <p14:tracePt t="40969" x="4222750" y="1728788"/>
          <p14:tracePt t="40985" x="4222750" y="1725613"/>
          <p14:tracePt t="41227" x="4217988" y="1725613"/>
          <p14:tracePt t="41235" x="4214813" y="1725613"/>
          <p14:tracePt t="41243" x="4211638" y="1725613"/>
          <p14:tracePt t="41251" x="4206875" y="1725613"/>
          <p14:tracePt t="41285" x="4206875" y="1722438"/>
          <p14:tracePt t="41293" x="4203700" y="1722438"/>
          <p14:tracePt t="41301" x="4203700" y="1717675"/>
          <p14:tracePt t="47546" x="4200525" y="1714500"/>
          <p14:tracePt t="47553" x="4195763" y="1714500"/>
          <p14:tracePt t="47561" x="4181475" y="1714500"/>
          <p14:tracePt t="47570" x="4165600" y="1714500"/>
          <p14:tracePt t="47577" x="4148138" y="1714500"/>
          <p14:tracePt t="47585" x="4121150" y="1717675"/>
          <p14:tracePt t="47593" x="4106863" y="1725613"/>
          <p14:tracePt t="47601" x="4087813" y="1725613"/>
          <p14:tracePt t="47609" x="4076700" y="1728788"/>
          <p14:tracePt t="47617" x="4065588" y="1733550"/>
          <p14:tracePt t="47625" x="4049713" y="1736725"/>
          <p14:tracePt t="47633" x="4038600" y="1736725"/>
          <p14:tracePt t="47641" x="4027488" y="1741488"/>
          <p14:tracePt t="47649" x="4024313" y="1741488"/>
          <p14:tracePt t="47657" x="4019550" y="1744663"/>
          <p14:tracePt t="47665" x="4016375" y="1744663"/>
          <p14:tracePt t="47753" x="4013200" y="1744663"/>
          <p14:tracePt t="48005" x="4008438" y="1744663"/>
          <p14:tracePt t="48344" x="4005263" y="1744663"/>
          <p14:tracePt t="48391" x="4002088" y="1744663"/>
          <p14:tracePt t="48399" x="3994150" y="1744663"/>
          <p14:tracePt t="48407" x="3986213" y="1744663"/>
          <p14:tracePt t="48415" x="3979863" y="1744663"/>
          <p14:tracePt t="48423" x="3967163" y="1744663"/>
          <p14:tracePt t="48432" x="3956050" y="1744663"/>
          <p14:tracePt t="48439" x="3927475" y="1744663"/>
          <p14:tracePt t="48447" x="3897313" y="1744663"/>
          <p14:tracePt t="48455" x="3859213" y="1747838"/>
          <p14:tracePt t="48463" x="3798888" y="1747838"/>
          <p14:tracePt t="48471" x="3746500" y="1752600"/>
          <p14:tracePt t="48480" x="3694113" y="1752600"/>
          <p14:tracePt t="48487" x="3641725" y="1758950"/>
          <p14:tracePt t="48495" x="3589338" y="1758950"/>
          <p14:tracePt t="48503" x="3541713" y="1763713"/>
          <p14:tracePt t="48511" x="3489325" y="1763713"/>
          <p14:tracePt t="48520" x="3436938" y="1763713"/>
          <p14:tracePt t="48527" x="3376613" y="1770063"/>
          <p14:tracePt t="48537" x="3316288" y="1774825"/>
          <p14:tracePt t="48543" x="3255963" y="1774825"/>
          <p14:tracePt t="48552" x="3175000" y="1781175"/>
          <p14:tracePt t="48559" x="3098800" y="1789113"/>
          <p14:tracePt t="48567" x="3021013" y="1789113"/>
          <p14:tracePt t="48575" x="2927350" y="1797050"/>
          <p14:tracePt t="48583" x="2800350" y="1804988"/>
          <p14:tracePt t="48591" x="2654300" y="1819275"/>
          <p14:tracePt t="48600" x="2530475" y="1827213"/>
          <p14:tracePt t="48608" x="2384425" y="1846263"/>
          <p14:tracePt t="48615" x="2268538" y="1860550"/>
          <p14:tracePt t="48623" x="2171700" y="1868488"/>
          <p14:tracePt t="48631" x="2095500" y="1879600"/>
          <p14:tracePt t="48641" x="2028825" y="1885950"/>
          <p14:tracePt t="48649" x="1976438" y="1885950"/>
          <p14:tracePt t="48657" x="1946275" y="1885950"/>
          <p14:tracePt t="48665" x="1916113" y="1885950"/>
          <p14:tracePt t="48673" x="1905000" y="1885950"/>
          <p14:tracePt t="48681" x="1893888" y="1885950"/>
          <p14:tracePt t="48689" x="1879600" y="1885950"/>
          <p14:tracePt t="48697" x="1868488" y="1885950"/>
          <p14:tracePt t="48705" x="1857375" y="1885950"/>
          <p14:tracePt t="48713" x="1849438" y="1885950"/>
          <p14:tracePt t="48721" x="1841500" y="1885950"/>
          <p14:tracePt t="48729" x="1833563" y="1885950"/>
          <p14:tracePt t="48737" x="1830388" y="1885950"/>
          <p14:tracePt t="48753" x="1827213" y="1885950"/>
          <p14:tracePt t="48833" x="1822450" y="1885950"/>
          <p14:tracePt t="48858" x="1819275" y="1885950"/>
          <p14:tracePt t="48865" x="1816100" y="1882775"/>
          <p14:tracePt t="48873" x="1811338" y="1882775"/>
          <p14:tracePt t="48881" x="1808163" y="1882775"/>
          <p14:tracePt t="48898" x="1808163" y="1879600"/>
          <p14:tracePt t="48995" x="1816100" y="1882775"/>
          <p14:tracePt t="49003" x="1822450" y="1882775"/>
          <p14:tracePt t="49011" x="1830388" y="1885950"/>
          <p14:tracePt t="49020" x="1849438" y="1885950"/>
          <p14:tracePt t="49027" x="1860550" y="1890713"/>
          <p14:tracePt t="49035" x="1871663" y="1893888"/>
          <p14:tracePt t="49043" x="1882775" y="1893888"/>
          <p14:tracePt t="49051" x="1898650" y="1893888"/>
          <p14:tracePt t="49059" x="1905000" y="1898650"/>
          <p14:tracePt t="49067" x="1916113" y="1901825"/>
          <p14:tracePt t="49075" x="1924050" y="1901825"/>
          <p14:tracePt t="49083" x="1935163" y="1905000"/>
          <p14:tracePt t="49091" x="1943100" y="1905000"/>
          <p14:tracePt t="49099" x="1954213" y="1905000"/>
          <p14:tracePt t="49107" x="1968500" y="1912938"/>
          <p14:tracePt t="49115" x="1979613" y="1912938"/>
          <p14:tracePt t="49123" x="2003425" y="1916113"/>
          <p14:tracePt t="49131" x="2017713" y="1916113"/>
          <p14:tracePt t="49139" x="2036763" y="1916113"/>
          <p14:tracePt t="49147" x="2051050" y="1916113"/>
          <p14:tracePt t="49155" x="2070100" y="1916113"/>
          <p14:tracePt t="49163" x="2081213" y="1916113"/>
          <p14:tracePt t="49171" x="2092325" y="1916113"/>
          <p14:tracePt t="49179" x="2100263" y="1916113"/>
          <p14:tracePt t="49189" x="2114550" y="1916113"/>
          <p14:tracePt t="49197" x="2119313" y="1916113"/>
          <p14:tracePt t="49204" x="2136775" y="1916113"/>
          <p14:tracePt t="49213" x="2147888" y="1916113"/>
          <p14:tracePt t="49221" x="2160588" y="1916113"/>
          <p14:tracePt t="49229" x="2174875" y="1916113"/>
          <p14:tracePt t="49237" x="2185988" y="1920875"/>
          <p14:tracePt t="49245" x="2197100" y="1920875"/>
          <p14:tracePt t="49253" x="2208213" y="1920875"/>
          <p14:tracePt t="49261" x="2224088" y="1920875"/>
          <p14:tracePt t="49270" x="2227263" y="1920875"/>
          <p14:tracePt t="49277" x="2235200" y="1920875"/>
          <p14:tracePt t="49285" x="2238375" y="1920875"/>
          <p14:tracePt t="49293" x="2241550" y="1920875"/>
          <p14:tracePt t="49309" x="2246313" y="1920875"/>
          <p14:tracePt t="49318" x="2249488" y="1920875"/>
          <p14:tracePt t="49325" x="2254250" y="1920875"/>
          <p14:tracePt t="49333" x="2257425" y="1920875"/>
          <p14:tracePt t="49341" x="2265363" y="1920875"/>
          <p14:tracePt t="49349" x="2271713" y="1920875"/>
          <p14:tracePt t="49357" x="2287588" y="1924050"/>
          <p14:tracePt t="49365" x="2301875" y="1924050"/>
          <p14:tracePt t="49374" x="2312988" y="1924050"/>
          <p14:tracePt t="49381" x="2328863" y="1927225"/>
          <p14:tracePt t="49397" x="2335213" y="1927225"/>
          <p14:tracePt t="49422" x="2335213" y="1931988"/>
          <p14:tracePt t="49454" x="2335213" y="1935163"/>
          <p14:tracePt t="49477" x="2332038" y="1938338"/>
          <p14:tracePt t="49495" x="2332038" y="1943100"/>
          <p14:tracePt t="49769" x="2332038" y="1946275"/>
          <p14:tracePt t="51637" x="2332038" y="1943100"/>
          <p14:tracePt t="51760" x="2332038" y="1938338"/>
          <p14:tracePt t="51839" x="2332038" y="1935163"/>
          <p14:tracePt t="51863" x="2332038" y="1931988"/>
          <p14:tracePt t="51880" x="2335213" y="1931988"/>
          <p14:tracePt t="52018" x="2335213" y="1927225"/>
          <p14:tracePt t="52339" x="2335213" y="1931988"/>
          <p14:tracePt t="52364" x="2335213" y="1935163"/>
          <p14:tracePt t="52387" x="2335213" y="1938338"/>
          <p14:tracePt t="52637" x="2339975" y="1938338"/>
          <p14:tracePt t="52645" x="2343150" y="1938338"/>
          <p14:tracePt t="52653" x="2351088" y="1938338"/>
          <p14:tracePt t="52661" x="2359025" y="1938338"/>
          <p14:tracePt t="52670" x="2365375" y="1938338"/>
          <p14:tracePt t="52677" x="2373313" y="1938338"/>
          <p14:tracePt t="52774" x="2373313" y="1943100"/>
          <p14:tracePt t="52782" x="2373313" y="1946275"/>
          <p14:tracePt t="52789" x="2376488" y="1951038"/>
          <p14:tracePt t="52798" x="2381250" y="1957388"/>
          <p14:tracePt t="52806" x="2387600" y="1965325"/>
          <p14:tracePt t="52813" x="2398713" y="1973263"/>
          <p14:tracePt t="52821" x="2417763" y="1990725"/>
          <p14:tracePt t="52830" x="2428875" y="2006600"/>
          <p14:tracePt t="52838" x="2444750" y="2017713"/>
          <p14:tracePt t="52846" x="2455863" y="2032000"/>
          <p14:tracePt t="52853" x="2470150" y="2051050"/>
          <p14:tracePt t="52861" x="2478088" y="2070100"/>
          <p14:tracePt t="52870" x="2492375" y="2081213"/>
          <p14:tracePt t="52879" x="2508250" y="2103438"/>
          <p14:tracePt t="52887" x="2516188" y="2114550"/>
          <p14:tracePt t="52895" x="2519363" y="2125663"/>
          <p14:tracePt t="52903" x="2522538" y="2141538"/>
          <p14:tracePt t="52937" x="2530475" y="2189163"/>
          <p14:tracePt t="52944" x="2530475" y="2201863"/>
          <p14:tracePt t="52951" x="2530475" y="2212975"/>
          <p14:tracePt t="52960" x="2530475" y="2224088"/>
          <p14:tracePt t="52967" x="2530475" y="2235200"/>
          <p14:tracePt t="52975" x="2530475" y="2254250"/>
          <p14:tracePt t="52983" x="2530475" y="2268538"/>
          <p14:tracePt t="52992" x="2530475" y="2282825"/>
          <p14:tracePt t="52999" x="2530475" y="2295525"/>
          <p14:tracePt t="53008" x="2530475" y="2301875"/>
          <p14:tracePt t="53015" x="2530475" y="2309813"/>
          <p14:tracePt t="53024" x="2530475" y="2317750"/>
          <p14:tracePt t="53040" x="2530475" y="2320925"/>
          <p14:tracePt t="53289" x="2533650" y="2320925"/>
          <p14:tracePt t="53298" x="2549525" y="2328863"/>
          <p14:tracePt t="53306" x="2571750" y="2343150"/>
          <p14:tracePt t="53314" x="2597150" y="2359025"/>
          <p14:tracePt t="53321" x="2624138" y="2381250"/>
          <p14:tracePt t="53329" x="2657475" y="2403475"/>
          <p14:tracePt t="53338" x="2690813" y="2428875"/>
          <p14:tracePt t="53346" x="2728913" y="2459038"/>
          <p14:tracePt t="53353" x="2747963" y="2478088"/>
          <p14:tracePt t="53362" x="2781300" y="2516188"/>
          <p14:tracePt t="53370" x="2803525" y="2541588"/>
          <p14:tracePt t="53377" x="2825750" y="2582863"/>
          <p14:tracePt t="53385" x="2863850" y="2638425"/>
          <p14:tracePt t="53393" x="2900363" y="2687638"/>
          <p14:tracePt t="53401" x="2938463" y="2751138"/>
          <p14:tracePt t="53410" x="2968625" y="2811463"/>
          <p14:tracePt t="53418" x="3001963" y="2882900"/>
          <p14:tracePt t="53425" x="3032125" y="2949575"/>
          <p14:tracePt t="53436" x="3040063" y="3009900"/>
          <p14:tracePt t="53444" x="3040063" y="3062288"/>
          <p14:tracePt t="53450" x="3040063" y="3092450"/>
          <p14:tracePt t="53459" x="3040063" y="3125788"/>
          <p14:tracePt t="53468" x="3035300" y="3155950"/>
          <p14:tracePt t="53476" x="3032125" y="3186113"/>
          <p14:tracePt t="53484" x="3021013" y="3211513"/>
          <p14:tracePt t="53491" x="3009900" y="3244850"/>
          <p14:tracePt t="53500" x="2987675" y="3279775"/>
          <p14:tracePt t="53507" x="2968625" y="3305175"/>
          <p14:tracePt t="53516" x="2946400" y="3338513"/>
          <p14:tracePt t="53524" x="2908300" y="3379788"/>
          <p14:tracePt t="53531" x="2874963" y="3409950"/>
          <p14:tracePt t="53540" x="2841625" y="3440113"/>
          <p14:tracePt t="53547" x="2800350" y="3462338"/>
          <p14:tracePt t="53555" x="2767013" y="3473450"/>
          <p14:tracePt t="53563" x="2736850" y="3484563"/>
          <p14:tracePt t="53571" x="2701925" y="3484563"/>
          <p14:tracePt t="53580" x="2673350" y="3484563"/>
          <p14:tracePt t="53587" x="2649538" y="3481388"/>
          <p14:tracePt t="53596" x="2624138" y="3478213"/>
          <p14:tracePt t="53604" x="2601913" y="3467100"/>
          <p14:tracePt t="53611" x="2574925" y="3462338"/>
          <p14:tracePt t="53620" x="2552700" y="3462338"/>
          <p14:tracePt t="53627" x="2533650" y="3462338"/>
          <p14:tracePt t="53636" x="2519363" y="3462338"/>
          <p14:tracePt t="53644" x="2500313" y="3459163"/>
          <p14:tracePt t="53652" x="2489200" y="3459163"/>
          <p14:tracePt t="53659" x="2478088" y="3459163"/>
          <p14:tracePt t="53670" x="2470150" y="3459163"/>
          <p14:tracePt t="53675" x="2463800" y="3455988"/>
          <p14:tracePt t="53684" x="2459038" y="3455988"/>
          <p14:tracePt t="53692" x="2455863" y="3451225"/>
          <p14:tracePt t="53707" x="2451100" y="3448050"/>
          <p14:tracePt t="53716" x="2451100" y="3443288"/>
          <p14:tracePt t="53724" x="2447925" y="3440113"/>
          <p14:tracePt t="53741" x="2447925" y="3432175"/>
          <p14:tracePt t="53758" x="2447925" y="3429000"/>
          <p14:tracePt t="53774" x="2447925" y="3425825"/>
          <p14:tracePt t="53790" x="2447925" y="3421063"/>
          <p14:tracePt t="53806" x="2451100" y="3421063"/>
          <p14:tracePt t="53814" x="2455863" y="3417888"/>
          <p14:tracePt t="53821" x="2459038" y="3414713"/>
          <p14:tracePt t="53837" x="2466975" y="3414713"/>
          <p14:tracePt t="53853" x="2470150" y="3414713"/>
          <p14:tracePt t="53861" x="2474913" y="3414713"/>
          <p14:tracePt t="53870" x="2478088" y="3414713"/>
          <p14:tracePt t="53886" x="2486025" y="3414713"/>
          <p14:tracePt t="53893" x="2489200" y="3414713"/>
          <p14:tracePt t="53901" x="2500313" y="3414713"/>
          <p14:tracePt t="53909" x="2511425" y="3414713"/>
          <p14:tracePt t="53918" x="2519363" y="3414713"/>
          <p14:tracePt t="53925" x="2527300" y="3414713"/>
          <p14:tracePt t="53933" x="2533650" y="3414713"/>
          <p14:tracePt t="53942" x="2544763" y="3417888"/>
          <p14:tracePt t="53950" x="2557463" y="3417888"/>
          <p14:tracePt t="53958" x="2574925" y="3421063"/>
          <p14:tracePt t="53965" x="2586038" y="3421063"/>
          <p14:tracePt t="53974" x="2597150" y="3425825"/>
          <p14:tracePt t="53982" x="2609850" y="3429000"/>
          <p14:tracePt t="53989" x="2624138" y="3432175"/>
          <p14:tracePt t="53997" x="2635250" y="3436938"/>
          <p14:tracePt t="54007" x="2657475" y="3448050"/>
          <p14:tracePt t="54015" x="2684463" y="3459163"/>
          <p14:tracePt t="54024" x="2717800" y="3467100"/>
          <p14:tracePt t="54031" x="2773363" y="3500438"/>
          <p14:tracePt t="54040" x="2833688" y="3522663"/>
          <p14:tracePt t="54047" x="2905125" y="3548063"/>
          <p14:tracePt t="54055" x="2971800" y="3578225"/>
          <p14:tracePt t="54063" x="3043238" y="3605213"/>
          <p14:tracePt t="54071" x="3103563" y="3635375"/>
          <p14:tracePt t="54079" x="3151188" y="3665538"/>
          <p14:tracePt t="54087" x="3208338" y="3702050"/>
          <p14:tracePt t="54096" x="3263900" y="3746500"/>
          <p14:tracePt t="54103" x="3327400" y="3798888"/>
          <p14:tracePt t="54112" x="3384550" y="3844925"/>
          <p14:tracePt t="54120" x="3432175" y="3886200"/>
          <p14:tracePt t="54128" x="3470275" y="3927475"/>
          <p14:tracePt t="54136" x="3500438" y="3975100"/>
          <p14:tracePt t="54144" x="3522663" y="4010025"/>
          <p14:tracePt t="54152" x="3548063" y="4035425"/>
          <p14:tracePt t="54160" x="3571875" y="4068763"/>
          <p14:tracePt t="54167" x="3594100" y="4090988"/>
          <p14:tracePt t="54203" x="3624263" y="4148138"/>
          <p14:tracePt t="54208" x="3624263" y="4159250"/>
          <p14:tracePt t="54216" x="3624263" y="4167188"/>
          <p14:tracePt t="54224" x="3624263" y="4173538"/>
          <p14:tracePt t="54232" x="3616325" y="4173538"/>
          <p14:tracePt t="54240" x="3611563" y="4173538"/>
          <p14:tracePt t="54418" x="3608388" y="4173538"/>
          <p14:tracePt t="54425" x="3605213" y="4173538"/>
          <p14:tracePt t="54433" x="3589338" y="4162425"/>
          <p14:tracePt t="54441" x="3563938" y="4159250"/>
          <p14:tracePt t="54450" x="3548063" y="4159250"/>
          <p14:tracePt t="54458" x="3541713" y="4159250"/>
          <p14:tracePt t="54465" x="3536950" y="4162425"/>
          <p14:tracePt t="54474" x="3533775" y="4162425"/>
          <p14:tracePt t="54481" x="3533775" y="4167188"/>
          <p14:tracePt t="54497" x="3533775" y="4170363"/>
          <p14:tracePt t="54506" x="3533775" y="4173538"/>
          <p14:tracePt t="54514" x="3530600" y="4178300"/>
          <p14:tracePt t="54522" x="3525838" y="4181475"/>
          <p14:tracePt t="54529" x="3522663" y="4184650"/>
          <p14:tracePt t="54537" x="3514725" y="4189413"/>
          <p14:tracePt t="54545" x="3503613" y="4189413"/>
          <p14:tracePt t="54553" x="3492500" y="4192588"/>
          <p14:tracePt t="54561" x="3473450" y="4195763"/>
          <p14:tracePt t="54570" x="3451225" y="4195763"/>
          <p14:tracePt t="54580" x="3432175" y="4200525"/>
          <p14:tracePt t="54588" x="3421063" y="4203700"/>
          <p14:tracePt t="54596" x="3406775" y="4206875"/>
          <p14:tracePt t="54604" x="3390900" y="4206875"/>
          <p14:tracePt t="54611" x="3384550" y="4211638"/>
          <p14:tracePt t="54620" x="3376613" y="4211638"/>
          <p14:tracePt t="54644" x="3373438" y="4211638"/>
          <p14:tracePt t="54707" x="3368675" y="4214813"/>
          <p14:tracePt t="54728" x="3365500" y="4219575"/>
          <p14:tracePt t="54743" x="3360738" y="4222750"/>
          <p14:tracePt t="54902" x="3365500" y="4225925"/>
          <p14:tracePt t="54910" x="3368675" y="4225925"/>
          <p14:tracePt t="54918" x="3373438" y="4225925"/>
          <p14:tracePt t="54926" x="3376613" y="4230688"/>
          <p14:tracePt t="54934" x="3379788" y="4233863"/>
          <p14:tracePt t="54942" x="3387725" y="4233863"/>
          <p14:tracePt t="54949" x="3398838" y="4237038"/>
          <p14:tracePt t="54958" x="3406775" y="4237038"/>
          <p14:tracePt t="54966" x="3421063" y="4237038"/>
          <p14:tracePt t="54974" x="3436938" y="4237038"/>
          <p14:tracePt t="54981" x="3443288" y="4237038"/>
          <p14:tracePt t="54990" x="3451225" y="4237038"/>
          <p14:tracePt t="54998" x="3462338" y="4237038"/>
          <p14:tracePt t="55006" x="3470275" y="4237038"/>
          <p14:tracePt t="55014" x="3481388" y="4230688"/>
          <p14:tracePt t="55022" x="3500438" y="4222750"/>
          <p14:tracePt t="55030" x="3525838" y="4211638"/>
          <p14:tracePt t="55037" x="3552825" y="4203700"/>
          <p14:tracePt t="55046" x="3575050" y="4192588"/>
          <p14:tracePt t="55053" x="3611563" y="4162425"/>
          <p14:tracePt t="55062" x="3638550" y="4129088"/>
          <p14:tracePt t="55070" x="3683000" y="4065588"/>
          <p14:tracePt t="55077" x="3713163" y="4005263"/>
          <p14:tracePt t="55086" x="3762375" y="3919538"/>
          <p14:tracePt t="55094" x="3798888" y="3822700"/>
          <p14:tracePt t="55102" x="3817938" y="3746500"/>
          <p14:tracePt t="55110" x="3817938" y="3665538"/>
          <p14:tracePt t="55118" x="3817938" y="3605213"/>
          <p14:tracePt t="55126" x="3806825" y="3544888"/>
          <p14:tracePt t="55136" x="3776663" y="3495675"/>
          <p14:tracePt t="55144" x="3757613" y="3462338"/>
          <p14:tracePt t="55152" x="3729038" y="3429000"/>
          <p14:tracePt t="55160" x="3716338" y="3409950"/>
          <p14:tracePt t="55168" x="3698875" y="3384550"/>
          <p14:tracePt t="55176" x="3690938" y="3365500"/>
          <p14:tracePt t="55184" x="3676650" y="3346450"/>
          <p14:tracePt t="55192" x="3660775" y="3332163"/>
          <p14:tracePt t="55199" x="3649663" y="3313113"/>
          <p14:tracePt t="55208" x="3624263" y="3297238"/>
          <p14:tracePt t="55216" x="3600450" y="3282950"/>
          <p14:tracePt t="55224" x="3582988" y="3275013"/>
          <p14:tracePt t="55232" x="3559175" y="3263900"/>
          <p14:tracePt t="55240" x="3541713" y="3260725"/>
          <p14:tracePt t="55248" x="3522663" y="3260725"/>
          <p14:tracePt t="55255" x="3495675" y="3252788"/>
          <p14:tracePt t="55264" x="3467100" y="3252788"/>
          <p14:tracePt t="55271" x="3425825" y="3257550"/>
          <p14:tracePt t="55279" x="3373438" y="3257550"/>
          <p14:tracePt t="55287" x="3321050" y="3260725"/>
          <p14:tracePt t="55295" x="3260725" y="3260725"/>
          <p14:tracePt t="55304" x="3200400" y="3268663"/>
          <p14:tracePt t="55312" x="3148013" y="3268663"/>
          <p14:tracePt t="55320" x="3095625" y="3263900"/>
          <p14:tracePt t="55327" x="3051175" y="3263900"/>
          <p14:tracePt t="55336" x="3005138" y="3260725"/>
          <p14:tracePt t="55344" x="2979738" y="3249613"/>
          <p14:tracePt t="55351" x="2938463" y="3238500"/>
          <p14:tracePt t="55359" x="2905125" y="3222625"/>
          <p14:tracePt t="55368" x="2874963" y="3205163"/>
          <p14:tracePt t="55375" x="2819400" y="3186113"/>
          <p14:tracePt t="55384" x="2759075" y="3175000"/>
          <p14:tracePt t="55392" x="2690813" y="3163888"/>
          <p14:tracePt t="55400" x="2616200" y="3163888"/>
          <p14:tracePt t="55408" x="2533650" y="3167063"/>
          <p14:tracePt t="55416" x="2466975" y="3167063"/>
          <p14:tracePt t="55426" x="2414588" y="3167063"/>
          <p14:tracePt t="55434" x="2376488" y="3170238"/>
          <p14:tracePt t="55441" x="2359025" y="3170238"/>
          <p14:tracePt t="55450" x="2346325" y="3170238"/>
          <p14:tracePt t="55458" x="2335213" y="3170238"/>
          <p14:tracePt t="55593" x="2339975" y="3170238"/>
          <p14:tracePt t="55602" x="2354263" y="3170238"/>
          <p14:tracePt t="55610" x="2384425" y="3170238"/>
          <p14:tracePt t="55618" x="2428875" y="3159125"/>
          <p14:tracePt t="55626" x="2463800" y="3148013"/>
          <p14:tracePt t="55634" x="2481263" y="3125788"/>
          <p14:tracePt t="55642" x="2505075" y="3106738"/>
          <p14:tracePt t="55649" x="2516188" y="3065463"/>
          <p14:tracePt t="55658" x="2519363" y="3013075"/>
          <p14:tracePt t="55665" x="2519363" y="2960688"/>
          <p14:tracePt t="55674" x="2519363" y="2886075"/>
          <p14:tracePt t="55682" x="2519363" y="2825750"/>
          <p14:tracePt t="55689" x="2519363" y="2770188"/>
          <p14:tracePt t="55697" x="2519363" y="2717800"/>
          <p14:tracePt t="55707" x="2519363" y="2673350"/>
          <p14:tracePt t="55716" x="2519363" y="2624138"/>
          <p14:tracePt t="55724" x="2519363" y="2586038"/>
          <p14:tracePt t="55732" x="2516188" y="2557463"/>
          <p14:tracePt t="55740" x="2492375" y="2522538"/>
          <p14:tracePt t="55748" x="2470150" y="2497138"/>
          <p14:tracePt t="55755" x="2444750" y="2474913"/>
          <p14:tracePt t="55764" x="2417763" y="2459038"/>
          <p14:tracePt t="55771" x="2398713" y="2447925"/>
          <p14:tracePt t="55780" x="2381250" y="2439988"/>
          <p14:tracePt t="55787" x="2365375" y="2436813"/>
          <p14:tracePt t="55796" x="2354263" y="2436813"/>
          <p14:tracePt t="55804" x="2346325" y="2428875"/>
          <p14:tracePt t="55812" x="2339975" y="2428875"/>
          <p14:tracePt t="55820" x="2332038" y="2433638"/>
          <p14:tracePt t="55828" x="2324100" y="2433638"/>
          <p14:tracePt t="55836" x="2317750" y="2436813"/>
          <p14:tracePt t="55844" x="2309813" y="2439988"/>
          <p14:tracePt t="55852" x="2306638" y="2439988"/>
          <p14:tracePt t="55860" x="2298700" y="2444750"/>
          <p14:tracePt t="55903" x="2298700" y="2452688"/>
          <p14:tracePt t="55916" x="2298700" y="2455863"/>
          <p14:tracePt t="55956" x="2301875" y="2459038"/>
          <p14:tracePt t="55963" x="2309813" y="2459038"/>
          <p14:tracePt t="55972" x="2320925" y="2459038"/>
          <p14:tracePt t="55980" x="2332038" y="2459038"/>
          <p14:tracePt t="55990" x="2354263" y="2459038"/>
          <p14:tracePt t="55995" x="2395538" y="2463800"/>
          <p14:tracePt t="56006" x="2433638" y="2463800"/>
          <p14:tracePt t="56014" x="2470150" y="2463800"/>
          <p14:tracePt t="56021" x="2508250" y="2463800"/>
          <p14:tracePt t="56030" x="2538413" y="2463800"/>
          <p14:tracePt t="56038" x="2568575" y="2463800"/>
          <p14:tracePt t="56046" x="2601913" y="2455863"/>
          <p14:tracePt t="56053" x="2624138" y="2455863"/>
          <p14:tracePt t="56061" x="2654300" y="2455863"/>
          <p14:tracePt t="56070" x="2684463" y="2455863"/>
          <p14:tracePt t="56078" x="2720975" y="2455863"/>
          <p14:tracePt t="56086" x="2754313" y="2455863"/>
          <p14:tracePt t="56094" x="2778125" y="2463800"/>
          <p14:tracePt t="56102" x="2811463" y="2474913"/>
          <p14:tracePt t="56110" x="2836863" y="2489200"/>
          <p14:tracePt t="56117" x="2863850" y="2505075"/>
          <p14:tracePt t="56125" x="2889250" y="2522538"/>
          <p14:tracePt t="56134" x="2913063" y="2549525"/>
          <p14:tracePt t="56142" x="2927350" y="2582863"/>
          <p14:tracePt t="56149" x="2930525" y="2598738"/>
          <p14:tracePt t="56158" x="2938463" y="2632075"/>
          <p14:tracePt t="56166" x="2938463" y="2654300"/>
          <p14:tracePt t="56174" x="2938463" y="2668588"/>
          <p14:tracePt t="56182" x="2938463" y="2687638"/>
          <p14:tracePt t="56190" x="2938463" y="2709863"/>
          <p14:tracePt t="56197" x="2938463" y="2732088"/>
          <p14:tracePt t="56206" x="2935288" y="2762250"/>
          <p14:tracePt t="56214" x="2935288" y="2811463"/>
          <p14:tracePt t="56221" x="2935288" y="2855913"/>
          <p14:tracePt t="56230" x="2935288" y="2913063"/>
          <p14:tracePt t="56237" x="2935288" y="2965450"/>
          <p14:tracePt t="56246" x="2938463" y="3013075"/>
          <p14:tracePt t="56253" x="2938463" y="3059113"/>
          <p14:tracePt t="56262" x="2938463" y="3087688"/>
          <p14:tracePt t="56270" x="2930525" y="3106738"/>
          <p14:tracePt t="56280" x="2916238" y="3133725"/>
          <p14:tracePt t="56287" x="2900363" y="3159125"/>
          <p14:tracePt t="56296" x="2867025" y="3181350"/>
          <p14:tracePt t="56304" x="2833688" y="3205163"/>
          <p14:tracePt t="56312" x="2778125" y="3233738"/>
          <p14:tracePt t="56320" x="2720975" y="3271838"/>
          <p14:tracePt t="56328" x="2662238" y="3297238"/>
          <p14:tracePt t="56336" x="2597150" y="3321050"/>
          <p14:tracePt t="56344" x="2552700" y="3338513"/>
          <p14:tracePt t="56352" x="2505075" y="3349625"/>
          <p14:tracePt t="56360" x="2466975" y="3362325"/>
          <p14:tracePt t="56368" x="2439988" y="3373438"/>
          <p14:tracePt t="56375" x="2428875" y="3376613"/>
          <p14:tracePt t="56384" x="2422525" y="3376613"/>
          <p14:tracePt t="56392" x="2417763" y="3376613"/>
          <p14:tracePt t="56408" x="2411413" y="3376613"/>
          <p14:tracePt t="56416" x="2403475" y="3373438"/>
          <p14:tracePt t="56424" x="2392363" y="3365500"/>
          <p14:tracePt t="56431" x="2373313" y="3354388"/>
          <p14:tracePt t="56440" x="2354263" y="3349625"/>
          <p14:tracePt t="56448" x="2343150" y="3346450"/>
          <p14:tracePt t="56456" x="2324100" y="3343275"/>
          <p14:tracePt t="56464" x="2317750" y="3338513"/>
          <p14:tracePt t="56472" x="2309813" y="3335338"/>
          <p14:tracePt t="56480" x="2301875" y="3332163"/>
          <p14:tracePt t="56487" x="2301875" y="3327400"/>
          <p14:tracePt t="56496" x="2298700" y="3324225"/>
          <p14:tracePt t="56512" x="2298700" y="3321050"/>
          <p14:tracePt t="56528" x="2298700" y="3316288"/>
          <p14:tracePt t="56552" x="2298700" y="3313113"/>
          <p14:tracePt t="56562" x="2298700" y="3309938"/>
          <p14:tracePt t="56570" x="2301875" y="3305175"/>
          <p14:tracePt t="56577" x="2309813" y="3302000"/>
          <p14:tracePt t="56586" x="2320925" y="3294063"/>
          <p14:tracePt t="56594" x="2343150" y="3290888"/>
          <p14:tracePt t="56602" x="2370138" y="3279775"/>
          <p14:tracePt t="56610" x="2403475" y="3275013"/>
          <p14:tracePt t="56618" x="2439988" y="3263900"/>
          <p14:tracePt t="56625" x="2486025" y="3263900"/>
          <p14:tracePt t="56634" x="2530475" y="3257550"/>
          <p14:tracePt t="56642" x="2586038" y="3249613"/>
          <p14:tracePt t="56650" x="2624138" y="3249613"/>
          <p14:tracePt t="56657" x="2676525" y="3249613"/>
          <p14:tracePt t="56665" x="2706688" y="3249613"/>
          <p14:tracePt t="56674" x="2751138" y="3252788"/>
          <p14:tracePt t="56682" x="2781300" y="3257550"/>
          <p14:tracePt t="56690" x="2814638" y="3263900"/>
          <p14:tracePt t="56698" x="2855913" y="3279775"/>
          <p14:tracePt t="56706" x="2878138" y="3290888"/>
          <p14:tracePt t="56714" x="2913063" y="3302000"/>
          <p14:tracePt t="56721" x="2946400" y="3316288"/>
          <p14:tracePt t="56729" x="2971800" y="3327400"/>
          <p14:tracePt t="56738" x="2998788" y="3343275"/>
          <p14:tracePt t="56746" x="3021013" y="3354388"/>
          <p14:tracePt t="56754" x="3054350" y="3365500"/>
          <p14:tracePt t="56762" x="3087688" y="3376613"/>
          <p14:tracePt t="56770" x="3109913" y="3384550"/>
          <p14:tracePt t="56778" x="3136900" y="3395663"/>
          <p14:tracePt t="56786" x="3170238" y="3402013"/>
          <p14:tracePt t="56794" x="3200400" y="3406775"/>
          <p14:tracePt t="56802" x="3233738" y="3417888"/>
          <p14:tracePt t="56809" x="3263900" y="3429000"/>
          <p14:tracePt t="56818" x="3297238" y="3443288"/>
          <p14:tracePt t="56826" x="3332163" y="3462338"/>
          <p14:tracePt t="56834" x="3373438" y="3478213"/>
          <p14:tracePt t="56842" x="3390900" y="3492500"/>
          <p14:tracePt t="56852" x="3417888" y="3519488"/>
          <p14:tracePt t="56860" x="3440113" y="3541713"/>
          <p14:tracePt t="56868" x="3454400" y="3567113"/>
          <p14:tracePt t="56875" x="3478213" y="3594100"/>
          <p14:tracePt t="56884" x="3503613" y="3619500"/>
          <p14:tracePt t="56892" x="3530600" y="3649663"/>
          <p14:tracePt t="56900" x="3552825" y="3676650"/>
          <p14:tracePt t="56908" x="3575050" y="3694113"/>
          <p14:tracePt t="56916" x="3594100" y="3717925"/>
          <p14:tracePt t="56924" x="3611563" y="3732213"/>
          <p14:tracePt t="56938" x="3627438" y="3740150"/>
          <p14:tracePt t="56940" x="3646488" y="3754438"/>
          <p14:tracePt t="56948" x="3657600" y="3762375"/>
          <p14:tracePt t="56956" x="3676650" y="3770313"/>
          <p14:tracePt t="56964" x="3694113" y="3784600"/>
          <p14:tracePt t="56972" x="3705225" y="3795713"/>
          <p14:tracePt t="56980" x="3721100" y="3806825"/>
          <p14:tracePt t="56988" x="3729038" y="3825875"/>
          <p14:tracePt t="56996" x="3740150" y="3851275"/>
          <p14:tracePt t="57004" x="3743325" y="3867150"/>
          <p14:tracePt t="57011" x="3743325" y="3892550"/>
          <p14:tracePt t="57020" x="3751263" y="3922713"/>
          <p14:tracePt t="57028" x="3751263" y="3944938"/>
          <p14:tracePt t="57036" x="3746500" y="3979863"/>
          <p14:tracePt t="57044" x="3743325" y="4010025"/>
          <p14:tracePt t="57052" x="3735388" y="4032250"/>
          <p14:tracePt t="57060" x="3729038" y="4057650"/>
          <p14:tracePt t="57068" x="3724275" y="4076700"/>
          <p14:tracePt t="57076" x="3713163" y="4102100"/>
          <p14:tracePt t="57083" x="3709988" y="4125913"/>
          <p14:tracePt t="57092" x="3702050" y="4159250"/>
          <p14:tracePt t="57100" x="3687763" y="4195763"/>
          <p14:tracePt t="57107" x="3668713" y="4230688"/>
          <p14:tracePt t="57116" x="3652838" y="4264025"/>
          <p14:tracePt t="57126" x="3635375" y="4289425"/>
          <p14:tracePt t="57134" x="3619500" y="4316413"/>
          <p14:tracePt t="57142" x="3600450" y="4335463"/>
          <p14:tracePt t="57150" x="3582988" y="4349750"/>
          <p14:tracePt t="57158" x="3559175" y="4365625"/>
          <p14:tracePt t="57166" x="3541713" y="4376738"/>
          <p14:tracePt t="57174" x="3519488" y="4383088"/>
          <p14:tracePt t="57182" x="3484563" y="4391025"/>
          <p14:tracePt t="57190" x="3454400" y="4394200"/>
          <p14:tracePt t="57197" x="3421063" y="4402138"/>
          <p14:tracePt t="57205" x="3398838" y="4405313"/>
          <p14:tracePt t="57214" x="3368675" y="4405313"/>
          <p14:tracePt t="57222" x="3349625" y="4405313"/>
          <p14:tracePt t="57230" x="3338513" y="4405313"/>
          <p14:tracePt t="57237" x="3335338" y="4405313"/>
          <p14:tracePt t="57246" x="3327400" y="4405313"/>
          <p14:tracePt t="57253" x="3327400" y="4402138"/>
          <p14:tracePt t="57262" x="3324225" y="4398963"/>
          <p14:tracePt t="57271" x="3321050" y="4398963"/>
          <p14:tracePt t="57278" x="3316288" y="4398963"/>
          <p14:tracePt t="57286" x="3313113" y="4398963"/>
          <p14:tracePt t="57302" x="3308350" y="4398963"/>
          <p14:tracePt t="57310" x="3308350" y="4394200"/>
          <p14:tracePt t="57408" x="3308350" y="4391025"/>
          <p14:tracePt t="57415" x="3316288" y="4387850"/>
          <p14:tracePt t="57424" x="3343275" y="4371975"/>
          <p14:tracePt t="57432" x="3368675" y="4357688"/>
          <p14:tracePt t="57440" x="3395663" y="4341813"/>
          <p14:tracePt t="57448" x="3421063" y="4324350"/>
          <p14:tracePt t="57456" x="3454400" y="4289425"/>
          <p14:tracePt t="57464" x="3484563" y="4256088"/>
          <p14:tracePt t="57472" x="3506788" y="4200525"/>
          <p14:tracePt t="57480" x="3525838" y="4148138"/>
          <p14:tracePt t="57487" x="3525838" y="4073525"/>
          <p14:tracePt t="57496" x="3525838" y="3997325"/>
          <p14:tracePt t="57504" x="3522663" y="3892550"/>
          <p14:tracePt t="57511" x="3503613" y="3803650"/>
          <p14:tracePt t="57520" x="3454400" y="3705225"/>
          <p14:tracePt t="57527" x="3417888" y="3641725"/>
          <p14:tracePt t="57535" x="3373438" y="3578225"/>
          <p14:tracePt t="57544" x="3332163" y="3522663"/>
          <p14:tracePt t="57552" x="3286125" y="3473450"/>
          <p14:tracePt t="57560" x="3244850" y="3436938"/>
          <p14:tracePt t="57568" x="3211513" y="3402013"/>
          <p14:tracePt t="57576" x="3178175" y="3379788"/>
          <p14:tracePt t="57584" x="3151188" y="3365500"/>
          <p14:tracePt t="57592" x="3125788" y="3349625"/>
          <p14:tracePt t="57600" x="3098800" y="3338513"/>
          <p14:tracePt t="57608" x="3081338" y="3327400"/>
          <p14:tracePt t="57616" x="3062288" y="3327400"/>
          <p14:tracePt t="57626" x="3035300" y="3327400"/>
          <p14:tracePt t="57632" x="3009900" y="3332163"/>
          <p14:tracePt t="57640" x="2979738" y="3335338"/>
          <p14:tracePt t="57648" x="2952750" y="3338513"/>
          <p14:tracePt t="57656" x="2916238" y="3349625"/>
          <p14:tracePt t="57664" x="2889250" y="3357563"/>
          <p14:tracePt t="57672" x="2867025" y="3357563"/>
          <p14:tracePt t="57679" x="2844800" y="3357563"/>
          <p14:tracePt t="57687" x="2830513" y="3357563"/>
          <p14:tracePt t="57698" x="2811463" y="3357563"/>
          <p14:tracePt t="57706" x="2792413" y="3349625"/>
          <p14:tracePt t="57713" x="2778125" y="3346450"/>
          <p14:tracePt t="57722" x="2759075" y="3338513"/>
          <p14:tracePt t="57730" x="2732088" y="3327400"/>
          <p14:tracePt t="57737" x="2701925" y="3324225"/>
          <p14:tracePt t="57745" x="2668588" y="3313113"/>
          <p14:tracePt t="57754" x="2635250" y="3305175"/>
          <p14:tracePt t="57761" x="2597150" y="3302000"/>
          <p14:tracePt t="57770" x="2568575" y="3302000"/>
          <p14:tracePt t="57777" x="2538413" y="3302000"/>
          <p14:tracePt t="57785" x="2508250" y="3302000"/>
          <p14:tracePt t="57794" x="2474913" y="3294063"/>
          <p14:tracePt t="57802" x="2459038" y="3294063"/>
          <p14:tracePt t="57810" x="2439988" y="3294063"/>
          <p14:tracePt t="57818" x="2433638" y="3294063"/>
          <p14:tracePt t="57858" x="2428875" y="3294063"/>
          <p14:tracePt t="57903" x="2425700" y="3294063"/>
          <p14:tracePt t="57914" x="2422525" y="3294063"/>
          <p14:tracePt t="57921" x="2417763" y="3294063"/>
          <p14:tracePt t="57930" x="2414588" y="3294063"/>
          <p14:tracePt t="57937" x="2411413" y="3294063"/>
          <p14:tracePt t="57988" x="2417763" y="3294063"/>
          <p14:tracePt t="57996" x="2425700" y="3294063"/>
          <p14:tracePt t="58004" x="2436813" y="3294063"/>
          <p14:tracePt t="58012" x="2447925" y="3294063"/>
          <p14:tracePt t="58020" x="2463800" y="3294063"/>
          <p14:tracePt t="58028" x="2478088" y="3294063"/>
          <p14:tracePt t="58036" x="2481263" y="3294063"/>
          <p14:tracePt t="58044" x="2489200" y="3294063"/>
          <p14:tracePt t="58052" x="2492375" y="3294063"/>
          <p14:tracePt t="58060" x="2497138" y="3294063"/>
          <p14:tracePt t="58068" x="2497138" y="3290888"/>
          <p14:tracePt t="58076" x="2500313" y="3286125"/>
          <p14:tracePt t="58084" x="2505075" y="3282950"/>
          <p14:tracePt t="58091" x="2508250" y="3279775"/>
          <p14:tracePt t="58100" x="2511425" y="3271838"/>
          <p14:tracePt t="58108" x="2519363" y="3260725"/>
          <p14:tracePt t="58116" x="2530475" y="3241675"/>
          <p14:tracePt t="58124" x="2533650" y="3227388"/>
          <p14:tracePt t="58131" x="2541588" y="3200400"/>
          <p14:tracePt t="58140" x="2549525" y="3167063"/>
          <p14:tracePt t="58148" x="2552700" y="3144838"/>
          <p14:tracePt t="58156" x="2552700" y="3114675"/>
          <p14:tracePt t="58163" x="2560638" y="3081338"/>
          <p14:tracePt t="58171" x="2563813" y="3059113"/>
          <p14:tracePt t="58180" x="2563813" y="3040063"/>
          <p14:tracePt t="58187" x="2568575" y="3028950"/>
          <p14:tracePt t="58196" x="2568575" y="3021013"/>
          <p14:tracePt t="58204" x="2568575" y="3017838"/>
          <p14:tracePt t="58212" x="2568575" y="3013075"/>
          <p14:tracePt t="58252" x="2571750" y="3013075"/>
          <p14:tracePt t="58271" x="2574925" y="3013075"/>
          <p14:tracePt t="58285" x="2582863" y="3017838"/>
          <p14:tracePt t="58293" x="2586038" y="3017838"/>
          <p14:tracePt t="58302" x="2590800" y="3021013"/>
          <p14:tracePt t="58310" x="2593975" y="3024188"/>
          <p14:tracePt t="58318" x="2593975" y="3028950"/>
          <p14:tracePt t="58326" x="2593975" y="3035300"/>
          <p14:tracePt t="58334" x="2593975" y="3043238"/>
          <p14:tracePt t="58342" x="2593975" y="3054350"/>
          <p14:tracePt t="58350" x="2593975" y="3062288"/>
          <p14:tracePt t="58358" x="2593975" y="3073400"/>
          <p14:tracePt t="58365" x="2590800" y="3081338"/>
          <p14:tracePt t="58374" x="2586038" y="3092450"/>
          <p14:tracePt t="58382" x="2582863" y="3106738"/>
          <p14:tracePt t="58389" x="2571750" y="3114675"/>
          <p14:tracePt t="58398" x="2560638" y="3122613"/>
          <p14:tracePt t="58406" x="2549525" y="3128963"/>
          <p14:tracePt t="58414" x="2527300" y="3133725"/>
          <p14:tracePt t="58422" x="2500313" y="3140075"/>
          <p14:tracePt t="58430" x="2470150" y="3144838"/>
          <p14:tracePt t="58438" x="2439988" y="3144838"/>
          <p14:tracePt t="58446" x="2406650" y="3144838"/>
          <p14:tracePt t="58453" x="2370138" y="3136900"/>
          <p14:tracePt t="58462" x="2320925" y="3125788"/>
          <p14:tracePt t="58470" x="2276475" y="3114675"/>
          <p14:tracePt t="58477" x="2224088" y="3103563"/>
          <p14:tracePt t="58486" x="2174875" y="3084513"/>
          <p14:tracePt t="58494" x="2130425" y="3073400"/>
          <p14:tracePt t="58502" x="2089150" y="3062288"/>
          <p14:tracePt t="58510" x="2055813" y="3051175"/>
          <p14:tracePt t="58520" x="2025650" y="3035300"/>
          <p14:tracePt t="58525" x="2006600" y="3024188"/>
          <p14:tracePt t="58534" x="1987550" y="3017838"/>
          <p14:tracePt t="58544" x="1973263" y="3001963"/>
          <p14:tracePt t="58552" x="1965325" y="2990850"/>
          <p14:tracePt t="58560" x="1954213" y="2982913"/>
          <p14:tracePt t="58568" x="1931988" y="2965450"/>
          <p14:tracePt t="58576" x="1920875" y="2949575"/>
          <p14:tracePt t="58584" x="1909763" y="2938463"/>
          <p14:tracePt t="58592" x="1898650" y="2919413"/>
          <p14:tracePt t="58600" x="1893888" y="2901950"/>
          <p14:tracePt t="58608" x="1890713" y="2882900"/>
          <p14:tracePt t="58616" x="1890713" y="2860675"/>
          <p14:tracePt t="58624" x="1893888" y="2836863"/>
          <p14:tracePt t="58632" x="1905000" y="2811463"/>
          <p14:tracePt t="58640" x="1916113" y="2784475"/>
          <p14:tracePt t="58648" x="1931988" y="2759075"/>
          <p14:tracePt t="58656" x="1943100" y="2740025"/>
          <p14:tracePt t="58664" x="1954213" y="2720975"/>
          <p14:tracePt t="58671" x="1968500" y="2703513"/>
          <p14:tracePt t="58680" x="1979613" y="2684463"/>
          <p14:tracePt t="58688" x="1998663" y="2668588"/>
          <p14:tracePt t="58696" x="2017713" y="2654300"/>
          <p14:tracePt t="58704" x="2051050" y="2635250"/>
          <p14:tracePt t="58712" x="2084388" y="2620963"/>
          <p14:tracePt t="58720" x="2130425" y="2609850"/>
          <p14:tracePt t="58728" x="2185988" y="2598738"/>
          <p14:tracePt t="58736" x="2246313" y="2582863"/>
          <p14:tracePt t="58744" x="2320925" y="2579688"/>
          <p14:tracePt t="58751" x="2395538" y="2579688"/>
          <p14:tracePt t="58760" x="2478088" y="2579688"/>
          <p14:tracePt t="58768" x="2557463" y="2579688"/>
          <p14:tracePt t="58776" x="2616200" y="2579688"/>
          <p14:tracePt t="58783" x="2684463" y="2579688"/>
          <p14:tracePt t="58792" x="2743200" y="2579688"/>
          <p14:tracePt t="58800" x="2803525" y="2579688"/>
          <p14:tracePt t="58808" x="2860675" y="2593975"/>
          <p14:tracePt t="58815" x="2905125" y="2605088"/>
          <p14:tracePt t="58826" x="2938463" y="2620963"/>
          <p14:tracePt t="58834" x="2971800" y="2632075"/>
          <p14:tracePt t="58842" x="2990850" y="2651125"/>
          <p14:tracePt t="58850" x="3005138" y="2676525"/>
          <p14:tracePt t="58858" x="3021013" y="2698750"/>
          <p14:tracePt t="58866" x="3035300" y="2725738"/>
          <p14:tracePt t="58874" x="3046413" y="2743200"/>
          <p14:tracePt t="58882" x="3062288" y="2770188"/>
          <p14:tracePt t="58890" x="3076575" y="2800350"/>
          <p14:tracePt t="58898" x="3095625" y="2833688"/>
          <p14:tracePt t="58906" x="3098800" y="2867025"/>
          <p14:tracePt t="58914" x="3106738" y="2897188"/>
          <p14:tracePt t="58922" x="3114675" y="2930525"/>
          <p14:tracePt t="58930" x="3114675" y="2960688"/>
          <p14:tracePt t="58938" x="3114675" y="2982913"/>
          <p14:tracePt t="58971" x="3084513" y="3040063"/>
          <p14:tracePt t="58978" x="3062288" y="3054350"/>
          <p14:tracePt t="58988" x="3035300" y="3070225"/>
          <p14:tracePt t="58994" x="3001963" y="3076575"/>
          <p14:tracePt t="59002" x="2965450" y="3087688"/>
          <p14:tracePt t="59010" x="2919413" y="3092450"/>
          <p14:tracePt t="59018" x="2874963" y="3092450"/>
          <p14:tracePt t="59026" x="2800350" y="3092450"/>
          <p14:tracePt t="59034" x="2732088" y="3092450"/>
          <p14:tracePt t="59042" x="2657475" y="3092450"/>
          <p14:tracePt t="59050" x="2574925" y="3092450"/>
          <p14:tracePt t="59058" x="2500313" y="3087688"/>
          <p14:tracePt t="59066" x="2433638" y="3084513"/>
          <p14:tracePt t="59074" x="2381250" y="3076575"/>
          <p14:tracePt t="59082" x="2328863" y="3073400"/>
          <p14:tracePt t="59090" x="2287588" y="3062288"/>
          <p14:tracePt t="59098" x="2265363" y="3054350"/>
          <p14:tracePt t="59108" x="2246313" y="3046413"/>
          <p14:tracePt t="59116" x="2235200" y="3043238"/>
          <p14:tracePt t="59124" x="2224088" y="3035300"/>
          <p14:tracePt t="59132" x="2219325" y="3028950"/>
          <p14:tracePt t="59140" x="2219325" y="3024188"/>
          <p14:tracePt t="59148" x="2216150" y="3013075"/>
          <p14:tracePt t="59156" x="2212975" y="2998788"/>
          <p14:tracePt t="59163" x="2212975" y="2987675"/>
          <p14:tracePt t="59171" x="2212975" y="2976563"/>
          <p14:tracePt t="59180" x="2212975" y="2965450"/>
          <p14:tracePt t="59187" x="2212975" y="2946400"/>
          <p14:tracePt t="59196" x="2212975" y="2924175"/>
          <p14:tracePt t="59204" x="2216150" y="2901950"/>
          <p14:tracePt t="59212" x="2227263" y="2874963"/>
          <p14:tracePt t="59220" x="2235200" y="2847975"/>
          <p14:tracePt t="59228" x="2246313" y="2830513"/>
          <p14:tracePt t="59236" x="2254250" y="2811463"/>
          <p14:tracePt t="59244" x="2268538" y="2792413"/>
          <p14:tracePt t="59251" x="2290763" y="2773363"/>
          <p14:tracePt t="59260" x="2309813" y="2759075"/>
          <p14:tracePt t="59268" x="2335213" y="2736850"/>
          <p14:tracePt t="59276" x="2362200" y="2720975"/>
          <p14:tracePt t="59283" x="2387600" y="2706688"/>
          <p14:tracePt t="59292" x="2414588" y="2687638"/>
          <p14:tracePt t="59300" x="2433638" y="2684463"/>
          <p14:tracePt t="59307" x="2459038" y="2673350"/>
          <p14:tracePt t="59316" x="2489200" y="2668588"/>
          <p14:tracePt t="59324" x="2519363" y="2665413"/>
          <p14:tracePt t="59332" x="2568575" y="2654300"/>
          <p14:tracePt t="59340" x="2620963" y="2646363"/>
          <p14:tracePt t="59348" x="2665413" y="2638425"/>
          <p14:tracePt t="59356" x="2714625" y="2635250"/>
          <p14:tracePt t="59364" x="2751138" y="2627313"/>
          <p14:tracePt t="59372" x="2781300" y="2627313"/>
          <p14:tracePt t="59380" x="2795588" y="2627313"/>
          <p14:tracePt t="59391" x="2811463" y="2627313"/>
          <p14:tracePt t="59402" x="2822575" y="2627313"/>
          <p14:tracePt t="59410" x="2833688" y="2635250"/>
          <p14:tracePt t="59418" x="2852738" y="2643188"/>
          <p14:tracePt t="59426" x="2863850" y="2651125"/>
          <p14:tracePt t="59434" x="2878138" y="2665413"/>
          <p14:tracePt t="59442" x="2886075" y="2684463"/>
          <p14:tracePt t="59450" x="2897188" y="2706688"/>
          <p14:tracePt t="59458" x="2900363" y="2725738"/>
          <p14:tracePt t="59466" x="2905125" y="2743200"/>
          <p14:tracePt t="59474" x="2905125" y="2767013"/>
          <p14:tracePt t="59481" x="2905125" y="2784475"/>
          <p14:tracePt t="59490" x="2905125" y="2800350"/>
          <p14:tracePt t="59498" x="2900363" y="2811463"/>
          <p14:tracePt t="59506" x="2897188" y="2825750"/>
          <p14:tracePt t="59514" x="2889250" y="2833688"/>
          <p14:tracePt t="59522" x="2886075" y="2836863"/>
          <p14:tracePt t="59530" x="2882900" y="2844800"/>
          <p14:tracePt t="59537" x="2874963" y="2847975"/>
          <p14:tracePt t="59553" x="2867025" y="2847975"/>
          <p14:tracePt t="59562" x="2863850" y="2847975"/>
          <p14:tracePt t="59570" x="2860675" y="2847975"/>
          <p14:tracePt t="59578" x="2855913" y="2844800"/>
          <p14:tracePt t="59586" x="2844800" y="2836863"/>
          <p14:tracePt t="59594" x="2841625" y="2830513"/>
          <p14:tracePt t="59602" x="2833688" y="2814638"/>
          <p14:tracePt t="59610" x="2819400" y="2795588"/>
          <p14:tracePt t="59618" x="2811463" y="2784475"/>
          <p14:tracePt t="59626" x="2803525" y="2773363"/>
          <p14:tracePt t="59634" x="2789238" y="2759075"/>
          <p14:tracePt t="59642" x="2781300" y="2751138"/>
          <p14:tracePt t="59650" x="2770188" y="2740025"/>
          <p14:tracePt t="59660" x="2762250" y="2728913"/>
          <p14:tracePt t="59666" x="2754313" y="2717800"/>
          <p14:tracePt t="59676" x="2751138" y="2714625"/>
          <p14:tracePt t="59682" x="2747963" y="2703513"/>
          <p14:tracePt t="59692" x="2747963" y="2695575"/>
          <p14:tracePt t="59700" x="2747963" y="2690813"/>
          <p14:tracePt t="59708" x="2747963" y="2687638"/>
          <p14:tracePt t="59716" x="2747963" y="2684463"/>
          <p14:tracePt t="59724" x="2747963" y="2679700"/>
          <p14:tracePt t="59890" x="2743200" y="2676525"/>
          <p14:tracePt t="59896" x="2736850" y="2668588"/>
          <p14:tracePt t="59904" x="2717800" y="2654300"/>
          <p14:tracePt t="59912" x="2701925" y="2643188"/>
          <p14:tracePt t="59920" x="2676525" y="2616200"/>
          <p14:tracePt t="59928" x="2657475" y="2593975"/>
          <p14:tracePt t="59936" x="2638425" y="2568575"/>
          <p14:tracePt t="59944" x="2624138" y="2533650"/>
          <p14:tracePt t="59952" x="2609850" y="2500313"/>
          <p14:tracePt t="59962" x="2586038" y="2466975"/>
          <p14:tracePt t="59970" x="2563813" y="2433638"/>
          <p14:tracePt t="59978" x="2541588" y="2400300"/>
          <p14:tracePt t="59986" x="2530475" y="2376488"/>
          <p14:tracePt t="59994" x="2519363" y="2359025"/>
          <p14:tracePt t="60002" x="2516188" y="2343150"/>
          <p14:tracePt t="60010" x="2516188" y="2332038"/>
          <p14:tracePt t="60018" x="2516188" y="2320925"/>
          <p14:tracePt t="60026" x="2516188" y="2312988"/>
          <p14:tracePt t="60034" x="2519363" y="2306638"/>
          <p14:tracePt t="60041" x="2519363" y="2301875"/>
          <p14:tracePt t="60074" x="2522538" y="2301875"/>
          <p14:tracePt t="60082" x="2527300" y="2306638"/>
          <p14:tracePt t="60090" x="2533650" y="2320925"/>
          <p14:tracePt t="60098" x="2549525" y="2347913"/>
          <p14:tracePt t="60106" x="2563813" y="2365375"/>
          <p14:tracePt t="60114" x="2586038" y="2400300"/>
          <p14:tracePt t="60122" x="2597150" y="2417763"/>
          <p14:tracePt t="60130" x="2609850" y="2433638"/>
          <p14:tracePt t="60138" x="2620963" y="2455863"/>
          <p14:tracePt t="60146" x="2627313" y="2474913"/>
          <p14:tracePt t="60154" x="2638425" y="2500313"/>
          <p14:tracePt t="60162" x="2654300" y="2527300"/>
          <p14:tracePt t="60170" x="2665413" y="2544763"/>
          <p14:tracePt t="60178" x="2673350" y="2552700"/>
          <p14:tracePt t="60186" x="2679700" y="2571750"/>
          <p14:tracePt t="60194" x="2687638" y="2593975"/>
          <p14:tracePt t="60201" x="2690813" y="2613025"/>
          <p14:tracePt t="60210" x="2690813" y="2632075"/>
          <p14:tracePt t="60218" x="2695575" y="2646363"/>
          <p14:tracePt t="60226" x="2695575" y="2665413"/>
          <p14:tracePt t="60236" x="2695575" y="2673350"/>
          <p14:tracePt t="60244" x="2695575" y="2679700"/>
          <p14:tracePt t="60252" x="2698750" y="2679700"/>
          <p14:tracePt t="60260" x="2698750" y="2684463"/>
          <p14:tracePt t="60276" x="2701925" y="2684463"/>
          <p14:tracePt t="60340" x="2701925" y="2687638"/>
          <p14:tracePt t="60348" x="2701925" y="2690813"/>
          <p14:tracePt t="60364" x="2701925" y="2695575"/>
          <p14:tracePt t="60372" x="2701925" y="2698750"/>
          <p14:tracePt t="60380" x="2706688" y="2703513"/>
          <p14:tracePt t="60404" x="2706688" y="2706688"/>
          <p14:tracePt t="60421" x="2706688" y="2709863"/>
          <p14:tracePt t="60436" x="2709863" y="2709863"/>
          <p14:tracePt t="60444" x="2709863" y="2714625"/>
          <p14:tracePt t="60452" x="2714625" y="2714625"/>
          <p14:tracePt t="60460" x="2714625" y="2717800"/>
          <p14:tracePt t="60467" x="2717800" y="2717800"/>
          <p14:tracePt t="60476" x="2720975" y="2720975"/>
          <p14:tracePt t="60484" x="2728913" y="2725738"/>
          <p14:tracePt t="60492" x="2732088" y="2725738"/>
          <p14:tracePt t="60510" x="2740025" y="2728913"/>
          <p14:tracePt t="60518" x="2743200" y="2732088"/>
          <p14:tracePt t="60524" x="2747963" y="2732088"/>
          <p14:tracePt t="60534" x="2751138" y="2736850"/>
          <p14:tracePt t="60550" x="2754313" y="2736850"/>
          <p14:tracePt t="60566" x="2759075" y="2736850"/>
          <p14:tracePt t="60574" x="2759075" y="2732088"/>
          <p14:tracePt t="60702" x="2762250" y="2732088"/>
          <p14:tracePt t="60710" x="2767013" y="2732088"/>
          <p14:tracePt t="60718" x="2770188" y="2732088"/>
          <p14:tracePt t="60726" x="2773363" y="2732088"/>
          <p14:tracePt t="60734" x="2778125" y="2732088"/>
          <p14:tracePt t="60742" x="2781300" y="2732088"/>
          <p14:tracePt t="61000" x="2778125" y="2732088"/>
          <p14:tracePt t="61008" x="2773363" y="2732088"/>
          <p14:tracePt t="61016" x="2773363" y="2728913"/>
          <p14:tracePt t="61024" x="2770188" y="2728913"/>
          <p14:tracePt t="61032" x="2767013" y="2725738"/>
          <p14:tracePt t="61274" x="2767013" y="2720975"/>
          <p14:tracePt t="61332" x="2767013" y="2717800"/>
          <p14:tracePt t="61992" x="2773363" y="2720975"/>
          <p14:tracePt t="62000" x="2784475" y="2728913"/>
          <p14:tracePt t="62008" x="2811463" y="2743200"/>
          <p14:tracePt t="62016" x="2822575" y="2755900"/>
          <p14:tracePt t="62024" x="2836863" y="2767013"/>
          <p14:tracePt t="62032" x="2847975" y="2778125"/>
          <p14:tracePt t="62040" x="2863850" y="2795588"/>
          <p14:tracePt t="62048" x="2871788" y="2811463"/>
          <p14:tracePt t="62056" x="2889250" y="2822575"/>
          <p14:tracePt t="62064" x="2897188" y="2836863"/>
          <p14:tracePt t="62072" x="2908300" y="2847975"/>
          <p14:tracePt t="62080" x="2916238" y="2863850"/>
          <p14:tracePt t="62088" x="2919413" y="2874963"/>
          <p14:tracePt t="62098" x="2919413" y="2886075"/>
          <p14:tracePt t="62104" x="2919413" y="2905125"/>
          <p14:tracePt t="62112" x="2919413" y="2919413"/>
          <p14:tracePt t="62120" x="2919413" y="2930525"/>
          <p14:tracePt t="62128" x="2919413" y="2949575"/>
          <p14:tracePt t="62136" x="2916238" y="2960688"/>
          <p14:tracePt t="62144" x="2916238" y="2979738"/>
          <p14:tracePt t="62152" x="2916238" y="2990850"/>
          <p14:tracePt t="62160" x="2919413" y="3001963"/>
          <p14:tracePt t="62168" x="2924175" y="3024188"/>
          <p14:tracePt t="62176" x="2924175" y="3032125"/>
          <p14:tracePt t="62184" x="2927350" y="3046413"/>
          <p14:tracePt t="62192" x="2927350" y="3054350"/>
          <p14:tracePt t="62200" x="2930525" y="3062288"/>
          <p14:tracePt t="62226" x="2930525" y="3065463"/>
          <p14:tracePt t="62588" x="2935288" y="3065463"/>
          <p14:tracePt t="62596" x="2935288" y="3062288"/>
          <p14:tracePt t="62603" x="2935288" y="3059113"/>
          <p14:tracePt t="62612" x="2935288" y="3054350"/>
          <p14:tracePt t="62620" x="2935288" y="3051175"/>
          <p14:tracePt t="62636" x="2935288" y="3046413"/>
          <p14:tracePt t="62652" x="2935288" y="3043238"/>
          <p14:tracePt t="62726" x="2938463" y="3043238"/>
          <p14:tracePt t="62732" x="2946400" y="3043238"/>
          <p14:tracePt t="62740" x="2957513" y="3054350"/>
          <p14:tracePt t="62748" x="2987675" y="3062288"/>
          <p14:tracePt t="62756" x="3028950" y="3070225"/>
          <p14:tracePt t="62764" x="3073400" y="3073400"/>
          <p14:tracePt t="62774" x="3140075" y="3081338"/>
          <p14:tracePt t="62782" x="3216275" y="3081338"/>
          <p14:tracePt t="62790" x="3290888" y="3081338"/>
          <p14:tracePt t="62798" x="3360738" y="3081338"/>
          <p14:tracePt t="62806" x="3454400" y="3076575"/>
          <p14:tracePt t="62814" x="3548063" y="3076575"/>
          <p14:tracePt t="62822" x="3624263" y="3065463"/>
          <p14:tracePt t="62830" x="3705225" y="3059113"/>
          <p14:tracePt t="62837" x="3773488" y="3046413"/>
          <p14:tracePt t="62846" x="3817938" y="3046413"/>
          <p14:tracePt t="62854" x="3829050" y="3046413"/>
          <p14:tracePt t="62862" x="3833813" y="3046413"/>
          <p14:tracePt t="62870" x="3829050" y="3051175"/>
          <p14:tracePt t="62878" x="3817938" y="3054350"/>
          <p14:tracePt t="62886" x="3795713" y="3059113"/>
          <p14:tracePt t="62922" x="3694113" y="3051175"/>
          <p14:tracePt t="62926" x="3668713" y="3046413"/>
          <p14:tracePt t="62934" x="3652838" y="3043238"/>
          <p14:tracePt t="62942" x="3638550" y="3040063"/>
          <p14:tracePt t="62950" x="3627438" y="3035300"/>
          <p14:tracePt t="62958" x="3624263" y="3032125"/>
          <p14:tracePt t="62966" x="3619500" y="3032125"/>
          <p14:tracePt t="62982" x="3619500" y="3028950"/>
          <p14:tracePt t="63014" x="3624263" y="3028950"/>
          <p14:tracePt t="63021" x="3630613" y="3028950"/>
          <p14:tracePt t="63030" x="3641725" y="3035300"/>
          <p14:tracePt t="63037" x="3663950" y="3046413"/>
          <p14:tracePt t="63046" x="3698875" y="3059113"/>
          <p14:tracePt t="63054" x="3735388" y="3062288"/>
          <p14:tracePt t="63062" x="3770313" y="3065463"/>
          <p14:tracePt t="63072" x="3806825" y="3065463"/>
          <p14:tracePt t="63080" x="3844925" y="3073400"/>
          <p14:tracePt t="63088" x="3878263" y="3076575"/>
          <p14:tracePt t="63096" x="3914775" y="3076575"/>
          <p14:tracePt t="63104" x="3944938" y="3076575"/>
          <p14:tracePt t="63112" x="3975100" y="3076575"/>
          <p14:tracePt t="63120" x="3997325" y="3076575"/>
          <p14:tracePt t="63128" x="4016375" y="3076575"/>
          <p14:tracePt t="63136" x="4019550" y="3076575"/>
          <p14:tracePt t="63144" x="4024313" y="3076575"/>
          <p14:tracePt t="63290" x="4019550" y="3073400"/>
          <p14:tracePt t="63300" x="4005263" y="3070225"/>
          <p14:tracePt t="63308" x="4005263" y="3073400"/>
          <p14:tracePt t="63316" x="4027488" y="3098800"/>
          <p14:tracePt t="63324" x="4068763" y="3122613"/>
          <p14:tracePt t="63332" x="4137025" y="3148013"/>
          <p14:tracePt t="63340" x="4222750" y="3159125"/>
          <p14:tracePt t="63348" x="4297363" y="3167063"/>
          <p14:tracePt t="63356" x="4371975" y="3175000"/>
          <p14:tracePt t="63366" x="4432300" y="3175000"/>
          <p14:tracePt t="63374" x="4492625" y="3175000"/>
          <p14:tracePt t="63380" x="4529138" y="3175000"/>
          <p14:tracePt t="63390" x="4559300" y="3175000"/>
          <p14:tracePt t="63398" x="4573588" y="3175000"/>
          <p14:tracePt t="63406" x="4589463" y="3175000"/>
          <p14:tracePt t="63414" x="4592638" y="3175000"/>
          <p14:tracePt t="63430" x="4586288" y="3175000"/>
          <p14:tracePt t="63438" x="4567238" y="3175000"/>
          <p14:tracePt t="63446" x="4540250" y="3175000"/>
          <p14:tracePt t="63454" x="4495800" y="3178175"/>
          <p14:tracePt t="63462" x="4440238" y="3186113"/>
          <p14:tracePt t="63470" x="4387850" y="3189288"/>
          <p14:tracePt t="63478" x="4327525" y="3197225"/>
          <p14:tracePt t="63486" x="4267200" y="3205163"/>
          <p14:tracePt t="63494" x="4192588" y="3208338"/>
          <p14:tracePt t="63502" x="4132263" y="3216275"/>
          <p14:tracePt t="63510" x="4073525" y="3216275"/>
          <p14:tracePt t="63518" x="4013200" y="3216275"/>
          <p14:tracePt t="63526" x="3960813" y="3211513"/>
          <p14:tracePt t="63534" x="3892550" y="3208338"/>
          <p14:tracePt t="63542" x="3822700" y="3189288"/>
          <p14:tracePt t="63550" x="3735388" y="3167063"/>
          <p14:tracePt t="63558" x="3657600" y="3140075"/>
          <p14:tracePt t="63566" x="3563938" y="3114675"/>
          <p14:tracePt t="63574" x="3478213" y="3098800"/>
          <p14:tracePt t="63582" x="3390900" y="3084513"/>
          <p14:tracePt t="63590" x="3316288" y="3084513"/>
          <p14:tracePt t="63598" x="3244850" y="3084513"/>
          <p14:tracePt t="63606" x="3178175" y="3087688"/>
          <p14:tracePt t="63614" x="3122613" y="3095625"/>
          <p14:tracePt t="63622" x="3092450" y="3098800"/>
          <p14:tracePt t="63630" x="3054350" y="3106738"/>
          <p14:tracePt t="63638" x="3035300" y="3111500"/>
          <p14:tracePt t="63646" x="3028950" y="3114675"/>
          <p14:tracePt t="63656" x="3024188" y="3117850"/>
          <p14:tracePt t="63680" x="3024188" y="3122613"/>
          <p14:tracePt t="63704" x="3024188" y="3125788"/>
          <p14:tracePt t="63712" x="3028950" y="3125788"/>
          <p14:tracePt t="63721" x="3032125" y="3125788"/>
          <p14:tracePt t="63736" x="3035300" y="3125788"/>
          <p14:tracePt t="63752" x="3046413" y="3125788"/>
          <p14:tracePt t="63760" x="3070225" y="3128963"/>
          <p14:tracePt t="63768" x="3095625" y="3140075"/>
          <p14:tracePt t="63776" x="3128963" y="3144838"/>
          <p14:tracePt t="63784" x="3159125" y="3152775"/>
          <p14:tracePt t="63792" x="3189288" y="3152775"/>
          <p14:tracePt t="63800" x="3216275" y="3155950"/>
          <p14:tracePt t="63808" x="3227388" y="3155950"/>
          <p14:tracePt t="63816" x="3230563" y="3155950"/>
          <p14:tracePt t="63840" x="3227388" y="3152775"/>
          <p14:tracePt t="63848" x="3219450" y="3152775"/>
          <p14:tracePt t="63856" x="3211513" y="3152775"/>
          <p14:tracePt t="63864" x="3200400" y="3152775"/>
          <p14:tracePt t="63872" x="3186113" y="3152775"/>
          <p14:tracePt t="63880" x="3163888" y="3152775"/>
          <p14:tracePt t="63890" x="3144838" y="3152775"/>
          <p14:tracePt t="63896" x="3128963" y="3152775"/>
          <p14:tracePt t="63904" x="3109913" y="3152775"/>
          <p14:tracePt t="63912" x="3098800" y="3152775"/>
          <p14:tracePt t="63922" x="3081338" y="3152775"/>
          <p14:tracePt t="63930" x="3070225" y="3152775"/>
          <p14:tracePt t="63936" x="3054350" y="3144838"/>
          <p14:tracePt t="63946" x="3035300" y="3144838"/>
          <p14:tracePt t="63954" x="3013075" y="3140075"/>
          <p14:tracePt t="63962" x="2994025" y="3140075"/>
          <p14:tracePt t="63970" x="2979738" y="3136900"/>
          <p14:tracePt t="63978" x="2957513" y="3136900"/>
          <p14:tracePt t="63986" x="2938463" y="3136900"/>
          <p14:tracePt t="63994" x="2927350" y="3136900"/>
          <p14:tracePt t="64002" x="2919413" y="3136900"/>
          <p14:tracePt t="64010" x="2916238" y="3136900"/>
          <p14:tracePt t="64050" x="2924175" y="3136900"/>
          <p14:tracePt t="64058" x="2927350" y="3136900"/>
          <p14:tracePt t="64066" x="2935288" y="3136900"/>
          <p14:tracePt t="64074" x="2938463" y="3136900"/>
          <p14:tracePt t="64082" x="2952750" y="3136900"/>
          <p14:tracePt t="64090" x="2968625" y="3136900"/>
          <p14:tracePt t="64098" x="2987675" y="3136900"/>
          <p14:tracePt t="64106" x="3013075" y="3136900"/>
          <p14:tracePt t="64114" x="3051175" y="3136900"/>
          <p14:tracePt t="64122" x="3092450" y="3136900"/>
          <p14:tracePt t="64130" x="3136900" y="3136900"/>
          <p14:tracePt t="64138" x="3197225" y="3136900"/>
          <p14:tracePt t="64146" x="3249613" y="3144838"/>
          <p14:tracePt t="64154" x="3308350" y="3152775"/>
          <p14:tracePt t="64162" x="3354388" y="3152775"/>
          <p14:tracePt t="64170" x="3384550" y="3152775"/>
          <p14:tracePt t="64178" x="3402013" y="3152775"/>
          <p14:tracePt t="64186" x="3409950" y="3152775"/>
          <p14:tracePt t="64232" x="3406775" y="3152775"/>
          <p14:tracePt t="64240" x="3398838" y="3152775"/>
          <p14:tracePt t="64248" x="3379788" y="3152775"/>
          <p14:tracePt t="64256" x="3365500" y="3152775"/>
          <p14:tracePt t="64264" x="3343275" y="3152775"/>
          <p14:tracePt t="64271" x="3308350" y="3152775"/>
          <p14:tracePt t="64280" x="3286125" y="3152775"/>
          <p14:tracePt t="64288" x="3263900" y="3155950"/>
          <p14:tracePt t="64296" x="3244850" y="3155950"/>
          <p14:tracePt t="64304" x="3233738" y="3155950"/>
          <p14:tracePt t="64312" x="3227388" y="3155950"/>
          <p14:tracePt t="64321" x="3222625" y="3155950"/>
          <p14:tracePt t="64384" x="3219450" y="3155950"/>
          <p14:tracePt t="64408" x="3216275" y="3155950"/>
          <p14:tracePt t="64416" x="3211513" y="3155950"/>
          <p14:tracePt t="64424" x="3203575" y="3155950"/>
          <p14:tracePt t="64432" x="3197225" y="3155950"/>
          <p14:tracePt t="64440" x="3189288" y="3155950"/>
          <p14:tracePt t="64448" x="3181350" y="3159125"/>
          <p14:tracePt t="64456" x="3178175" y="3159125"/>
          <p14:tracePt t="64464" x="3170238" y="3159125"/>
          <p14:tracePt t="64474" x="3167063" y="3159125"/>
          <p14:tracePt t="64482" x="3159125" y="3159125"/>
          <p14:tracePt t="64490" x="3151188" y="3159125"/>
          <p14:tracePt t="64498" x="3144838" y="3159125"/>
          <p14:tracePt t="64506" x="3136900" y="3159125"/>
          <p14:tracePt t="64514" x="3117850" y="3159125"/>
          <p14:tracePt t="64522" x="3095625" y="3155950"/>
          <p14:tracePt t="64530" x="3073400" y="3155950"/>
          <p14:tracePt t="64538" x="3043238" y="3155950"/>
          <p14:tracePt t="64546" x="3013075" y="3155950"/>
          <p14:tracePt t="64554" x="2979738" y="3155950"/>
          <p14:tracePt t="64562" x="2941638" y="3155950"/>
          <p14:tracePt t="64570" x="2913063" y="3155950"/>
          <p14:tracePt t="64578" x="2882900" y="3155950"/>
          <p14:tracePt t="64586" x="2860675" y="3155950"/>
          <p14:tracePt t="64594" x="2833688" y="3163888"/>
          <p14:tracePt t="64602" x="2822575" y="3163888"/>
          <p14:tracePt t="64610" x="2814638" y="3167063"/>
          <p14:tracePt t="64618" x="2806700" y="3167063"/>
          <p14:tracePt t="64626" x="2803525" y="3167063"/>
          <p14:tracePt t="64634" x="2800350" y="3167063"/>
          <p14:tracePt t="64642" x="2795588" y="3167063"/>
          <p14:tracePt t="64658" x="2792413" y="3170238"/>
          <p14:tracePt t="64666" x="2789238" y="3175000"/>
          <p14:tracePt t="64674" x="2784475" y="3175000"/>
          <p14:tracePt t="64682" x="2781300" y="3178175"/>
          <p14:tracePt t="64690" x="2781300" y="3181350"/>
          <p14:tracePt t="64698" x="2778125" y="3181350"/>
          <p14:tracePt t="64714" x="2778125" y="3186113"/>
          <p14:tracePt t="64738" x="2781300" y="3186113"/>
          <p14:tracePt t="64746" x="2784475" y="3186113"/>
          <p14:tracePt t="64754" x="2795588" y="3186113"/>
          <p14:tracePt t="64762" x="2806700" y="3181350"/>
          <p14:tracePt t="64772" x="2819400" y="3181350"/>
          <p14:tracePt t="64780" x="2825750" y="3178175"/>
          <p14:tracePt t="64788" x="2836863" y="3178175"/>
          <p14:tracePt t="64796" x="2841625" y="3178175"/>
          <p14:tracePt t="64804" x="2844800" y="3175000"/>
          <p14:tracePt t="64828" x="2844800" y="3170238"/>
          <p14:tracePt t="64964" x="2844800" y="3175000"/>
          <p14:tracePt t="64972" x="2841625" y="3175000"/>
          <p14:tracePt t="64988" x="2841625" y="3178175"/>
          <p14:tracePt t="65012" x="2841625" y="3181350"/>
          <p14:tracePt t="65021" x="2841625" y="3186113"/>
          <p14:tracePt t="65028" x="2841625" y="3189288"/>
          <p14:tracePt t="65036" x="2841625" y="3192463"/>
          <p14:tracePt t="65046" x="2841625" y="3200400"/>
          <p14:tracePt t="65054" x="2844800" y="3205163"/>
          <p14:tracePt t="65062" x="2852738" y="3205163"/>
          <p14:tracePt t="65070" x="2855913" y="3205163"/>
          <p14:tracePt t="65078" x="2863850" y="3205163"/>
          <p14:tracePt t="65086" x="2871788" y="3208338"/>
          <p14:tracePt t="65094" x="2874963" y="3208338"/>
          <p14:tracePt t="65102" x="2886075" y="3211513"/>
          <p14:tracePt t="65110" x="2889250" y="3211513"/>
          <p14:tracePt t="65118" x="2905125" y="3222625"/>
          <p14:tracePt t="65126" x="2916238" y="3227388"/>
          <p14:tracePt t="65134" x="2935288" y="3230563"/>
          <p14:tracePt t="65143" x="2946400" y="3230563"/>
          <p14:tracePt t="65150" x="2968625" y="3233738"/>
          <p14:tracePt t="65158" x="2987675" y="3238500"/>
          <p14:tracePt t="65166" x="3001963" y="3241675"/>
          <p14:tracePt t="65174" x="3021013" y="3252788"/>
          <p14:tracePt t="65182" x="3046413" y="3268663"/>
          <p14:tracePt t="65190" x="3070225" y="3282950"/>
          <p14:tracePt t="65198" x="3087688" y="3297238"/>
          <p14:tracePt t="65206" x="3122613" y="3313113"/>
          <p14:tracePt t="65214" x="3151188" y="3332163"/>
          <p14:tracePt t="65222" x="3186113" y="3354388"/>
          <p14:tracePt t="65230" x="3219450" y="3368675"/>
          <p14:tracePt t="65238" x="3260725" y="3387725"/>
          <p14:tracePt t="65246" x="3286125" y="3398838"/>
          <p14:tracePt t="65254" x="3313113" y="3406775"/>
          <p14:tracePt t="65262" x="3332163" y="3417888"/>
          <p14:tracePt t="65270" x="3349625" y="3425825"/>
          <p14:tracePt t="65278" x="3365500" y="3429000"/>
          <p14:tracePt t="65286" x="3390900" y="3440113"/>
          <p14:tracePt t="65294" x="3409950" y="3443288"/>
          <p14:tracePt t="65302" x="3429000" y="3455988"/>
          <p14:tracePt t="65310" x="3443288" y="3459163"/>
          <p14:tracePt t="65320" x="3459163" y="3467100"/>
          <p14:tracePt t="65326" x="3470275" y="3470275"/>
          <p14:tracePt t="65336" x="3478213" y="3478213"/>
          <p14:tracePt t="65344" x="3481388" y="3481388"/>
          <p14:tracePt t="65352" x="3484563" y="3489325"/>
          <p14:tracePt t="65360" x="3484563" y="3495675"/>
          <p14:tracePt t="65368" x="3489325" y="3508375"/>
          <p14:tracePt t="65376" x="3489325" y="3514725"/>
          <p14:tracePt t="65384" x="3489325" y="3522663"/>
          <p14:tracePt t="65392" x="3489325" y="3525838"/>
          <p14:tracePt t="65400" x="3489325" y="3530600"/>
          <p14:tracePt t="65456" x="3492500" y="3530600"/>
          <p14:tracePt t="65480" x="3492500" y="3525838"/>
          <p14:tracePt t="65488" x="3492500" y="3522663"/>
          <p14:tracePt t="65496" x="3492500" y="3519488"/>
          <p14:tracePt t="65512" x="3492500" y="3514725"/>
          <p14:tracePt t="65520" x="3492500" y="3511550"/>
          <p14:tracePt t="65528" x="3492500" y="3508375"/>
          <p14:tracePt t="65544" x="3492500" y="3503613"/>
          <p14:tracePt t="65560" x="3492500" y="3500438"/>
          <p14:tracePt t="65576" x="3492500" y="3495675"/>
          <p14:tracePt t="65584" x="3492500" y="3492500"/>
          <p14:tracePt t="65592" x="3492500" y="3489325"/>
          <p14:tracePt t="65600" x="3492500" y="3481388"/>
          <p14:tracePt t="65610" x="3492500" y="3473450"/>
          <p14:tracePt t="65618" x="3492500" y="3470275"/>
          <p14:tracePt t="65626" x="3492500" y="3462338"/>
          <p14:tracePt t="65642" x="3492500" y="3459163"/>
          <p14:tracePt t="65707" x="3492500" y="3455988"/>
          <p14:tracePt t="65754" x="3495675" y="3455988"/>
          <p14:tracePt t="65874" x="3500438" y="3455988"/>
          <p14:tracePt t="65884" x="3503613" y="3455988"/>
          <p14:tracePt t="65892" x="3511550" y="3455988"/>
          <p14:tracePt t="65898" x="3519488" y="3455988"/>
          <p14:tracePt t="65908" x="3530600" y="3455988"/>
          <p14:tracePt t="65916" x="3533775" y="3455988"/>
          <p14:tracePt t="65954" x="3541713" y="3455988"/>
          <p14:tracePt t="66028" x="3541713" y="3459163"/>
          <p14:tracePt t="66044" x="3544888" y="3467100"/>
          <p14:tracePt t="66052" x="3544888" y="3470275"/>
          <p14:tracePt t="66060" x="3544888" y="3473450"/>
          <p14:tracePt t="66068" x="3552825" y="3478213"/>
          <p14:tracePt t="66076" x="3556000" y="3481388"/>
          <p14:tracePt t="66084" x="3559175" y="3484563"/>
          <p14:tracePt t="66092" x="3563938" y="3492500"/>
          <p14:tracePt t="66100" x="3567113" y="3500438"/>
          <p14:tracePt t="66108" x="3567113" y="3508375"/>
          <p14:tracePt t="66116" x="3567113" y="3511550"/>
          <p14:tracePt t="66124" x="3567113" y="3525838"/>
          <p14:tracePt t="66132" x="3567113" y="3536950"/>
          <p14:tracePt t="66140" x="3567113" y="3548063"/>
          <p14:tracePt t="66148" x="3567113" y="3560763"/>
          <p14:tracePt t="66156" x="3567113" y="3575050"/>
          <p14:tracePt t="66164" x="3567113" y="3578225"/>
          <p14:tracePt t="66172" x="3567113" y="3594100"/>
          <p14:tracePt t="66182" x="3563938" y="3600450"/>
          <p14:tracePt t="66188" x="3563938" y="3608388"/>
          <p14:tracePt t="66206" x="3563938" y="3613150"/>
          <p14:tracePt t="66214" x="3559175" y="3616325"/>
          <p14:tracePt t="66239" x="3559175" y="3619500"/>
          <p14:tracePt t="66254" x="3556000" y="3624263"/>
          <p14:tracePt t="66262" x="3556000" y="3627438"/>
          <p14:tracePt t="66270" x="3552825" y="3630613"/>
          <p14:tracePt t="66278" x="3544888" y="3635375"/>
          <p14:tracePt t="66286" x="3541713" y="3641725"/>
          <p14:tracePt t="66302" x="3536950" y="3641725"/>
          <p14:tracePt t="66310" x="3536950" y="3646488"/>
          <p14:tracePt t="66600" x="3536950" y="3649663"/>
          <p14:tracePt t="66656" x="3536950" y="3652838"/>
          <p14:tracePt t="66698" x="3533775" y="3657600"/>
          <p14:tracePt t="67092" x="3536950" y="3665538"/>
          <p14:tracePt t="67108" x="3544888" y="3671888"/>
          <p14:tracePt t="67116" x="3552825" y="3676650"/>
          <p14:tracePt t="67124" x="3556000" y="3679825"/>
          <p14:tracePt t="67132" x="3559175" y="3679825"/>
          <p14:tracePt t="67140" x="3563938" y="3679825"/>
          <p14:tracePt t="67172" x="3567113" y="3679825"/>
          <p14:tracePt t="67196" x="3567113" y="3676650"/>
          <p14:tracePt t="67204" x="3563938" y="3671888"/>
          <p14:tracePt t="67212" x="3559175" y="3665538"/>
          <p14:tracePt t="67221" x="3548063" y="3657600"/>
          <p14:tracePt t="67228" x="3541713" y="3649663"/>
          <p14:tracePt t="67236" x="3525838" y="3638550"/>
          <p14:tracePt t="67244" x="3514725" y="3627438"/>
          <p14:tracePt t="67252" x="3495675" y="3619500"/>
          <p14:tracePt t="67260" x="3478213" y="3605213"/>
          <p14:tracePt t="67268" x="3459163" y="3594100"/>
          <p14:tracePt t="67276" x="3443288" y="3589338"/>
          <p14:tracePt t="67284" x="3432175" y="3589338"/>
          <p14:tracePt t="67292" x="3421063" y="3589338"/>
          <p14:tracePt t="67300" x="3413125" y="3589338"/>
          <p14:tracePt t="67310" x="3406775" y="3589338"/>
          <p14:tracePt t="67326" x="3406775" y="3594100"/>
          <p14:tracePt t="67342" x="3406775" y="3597275"/>
          <p14:tracePt t="67366" x="3406775" y="3600450"/>
          <p14:tracePt t="67382" x="3409950" y="3605213"/>
          <p14:tracePt t="67398" x="3413125" y="3605213"/>
          <p14:tracePt t="67406" x="3413125" y="3600450"/>
          <p14:tracePt t="67414" x="3413125" y="3589338"/>
          <p14:tracePt t="67422" x="3413125" y="3578225"/>
          <p14:tracePt t="67430" x="3406775" y="3548063"/>
          <p14:tracePt t="67438" x="3390900" y="3522663"/>
          <p14:tracePt t="67446" x="3376613" y="3495675"/>
          <p14:tracePt t="67454" x="3354388" y="3462338"/>
          <p14:tracePt t="67462" x="3316288" y="3421063"/>
          <p14:tracePt t="67470" x="3279775" y="3376613"/>
          <p14:tracePt t="67478" x="3244850" y="3335338"/>
          <p14:tracePt t="67486" x="3197225" y="3294063"/>
          <p14:tracePt t="67494" x="3159125" y="3252788"/>
          <p14:tracePt t="67502" x="3125788" y="3216275"/>
          <p14:tracePt t="67510" x="3092450" y="3181350"/>
          <p14:tracePt t="67518" x="3070225" y="3155950"/>
          <p14:tracePt t="67526" x="3046413" y="3133725"/>
          <p14:tracePt t="67534" x="3032125" y="3114675"/>
          <p14:tracePt t="67542" x="3021013" y="3095625"/>
          <p14:tracePt t="67550" x="3005138" y="3081338"/>
          <p14:tracePt t="67558" x="2998788" y="3070225"/>
          <p14:tracePt t="67566" x="2987675" y="3051175"/>
          <p14:tracePt t="67574" x="2982913" y="3040063"/>
          <p14:tracePt t="67582" x="2979738" y="3028950"/>
          <p14:tracePt t="67593" x="2976563" y="3006725"/>
          <p14:tracePt t="67598" x="2965450" y="2979738"/>
          <p14:tracePt t="67608" x="2957513" y="2954338"/>
          <p14:tracePt t="67616" x="2938463" y="2919413"/>
          <p14:tracePt t="67624" x="2916238" y="2878138"/>
          <p14:tracePt t="67632" x="2900363" y="2844800"/>
          <p14:tracePt t="67640" x="2882900" y="2814638"/>
          <p14:tracePt t="67648" x="2867025" y="2789238"/>
          <p14:tracePt t="67656" x="2852738" y="2762250"/>
          <p14:tracePt t="67664" x="2847975" y="2747963"/>
          <p14:tracePt t="67672" x="2836863" y="2736850"/>
          <p14:tracePt t="67680" x="2836863" y="2725738"/>
          <p14:tracePt t="67688" x="2833688" y="2717800"/>
          <p14:tracePt t="67696" x="2830513" y="2709863"/>
          <p14:tracePt t="67704" x="2825750" y="2706688"/>
          <p14:tracePt t="67752" x="2825750" y="2709863"/>
          <p14:tracePt t="67760" x="2830513" y="2717800"/>
          <p14:tracePt t="67768" x="2836863" y="2728913"/>
          <p14:tracePt t="67776" x="2844800" y="2740025"/>
          <p14:tracePt t="67784" x="2874963" y="2762250"/>
          <p14:tracePt t="67792" x="2900363" y="2784475"/>
          <p14:tracePt t="67800" x="2938463" y="2811463"/>
          <p14:tracePt t="67808" x="2990850" y="2847975"/>
          <p14:tracePt t="67816" x="3054350" y="2894013"/>
          <p14:tracePt t="67824" x="3136900" y="2935288"/>
          <p14:tracePt t="67832" x="3230563" y="2994025"/>
          <p14:tracePt t="67840" x="3321050" y="3046413"/>
          <p14:tracePt t="67848" x="3379788" y="3092450"/>
          <p14:tracePt t="67857" x="3432175" y="3133725"/>
          <p14:tracePt t="67864" x="3481388" y="3178175"/>
          <p14:tracePt t="67874" x="3514725" y="3227388"/>
          <p14:tracePt t="67882" x="3541713" y="3282950"/>
          <p14:tracePt t="67890" x="3559175" y="3327400"/>
          <p14:tracePt t="67898" x="3571875" y="3376613"/>
          <p14:tracePt t="67906" x="3582988" y="3414713"/>
          <p14:tracePt t="67914" x="3586163" y="3451225"/>
          <p14:tracePt t="67922" x="3594100" y="3484563"/>
          <p14:tracePt t="67930" x="3594100" y="3500438"/>
          <p14:tracePt t="67938" x="3594100" y="3514725"/>
          <p14:tracePt t="67946" x="3594100" y="3530600"/>
          <p14:tracePt t="67955" x="3594100" y="3536950"/>
          <p14:tracePt t="67962" x="3594100" y="3544888"/>
          <p14:tracePt t="67970" x="3594100" y="3548063"/>
          <p14:tracePt t="67978" x="3594100" y="3552825"/>
          <p14:tracePt t="68020" x="3594100" y="3560763"/>
          <p14:tracePt t="68042" x="3594100" y="3563938"/>
          <p14:tracePt t="68106" x="3586163" y="3567113"/>
          <p14:tracePt t="68114" x="3582988" y="3571875"/>
          <p14:tracePt t="68122" x="3571875" y="3578225"/>
          <p14:tracePt t="68130" x="3559175" y="3582988"/>
          <p14:tracePt t="68138" x="3552825" y="3589338"/>
          <p14:tracePt t="68148" x="3548063" y="3594100"/>
          <p14:tracePt t="68156" x="3544888" y="3597275"/>
          <p14:tracePt t="68164" x="3541713" y="3600450"/>
          <p14:tracePt t="68228" x="3541713" y="3605213"/>
          <p14:tracePt t="68260" x="3541713" y="3608388"/>
          <p14:tracePt t="68276" x="3536950" y="3613150"/>
          <p14:tracePt t="68840" x="3536950" y="3616325"/>
          <p14:tracePt t="69508" x="3541713" y="3613150"/>
          <p14:tracePt t="69516" x="3544888" y="3608388"/>
          <p14:tracePt t="69524" x="3548063" y="3608388"/>
          <p14:tracePt t="69532" x="3552825" y="3608388"/>
          <p14:tracePt t="69540" x="3552825" y="3605213"/>
          <p14:tracePt t="69548" x="3556000" y="3605213"/>
          <p14:tracePt t="69556" x="3559175" y="3605213"/>
          <p14:tracePt t="69564" x="3563938" y="3600450"/>
          <p14:tracePt t="69574" x="3567113" y="3597275"/>
          <p14:tracePt t="69582" x="3571875" y="3597275"/>
          <p14:tracePt t="69590" x="3578225" y="3594100"/>
          <p14:tracePt t="69598" x="3578225" y="3589338"/>
          <p14:tracePt t="69606" x="3586163" y="3586163"/>
          <p14:tracePt t="69614" x="3589338" y="3582988"/>
          <p14:tracePt t="69622" x="3597275" y="3578225"/>
          <p14:tracePt t="69630" x="3605213" y="3578225"/>
          <p14:tracePt t="69638" x="3611563" y="3575050"/>
          <p14:tracePt t="69646" x="3619500" y="3571875"/>
          <p14:tracePt t="69654" x="3630613" y="3571875"/>
          <p14:tracePt t="69662" x="3649663" y="3571875"/>
          <p14:tracePt t="69670" x="3660775" y="3571875"/>
          <p14:tracePt t="69678" x="3668713" y="3571875"/>
          <p14:tracePt t="69686" x="3679825" y="3575050"/>
          <p14:tracePt t="69694" x="3694113" y="3575050"/>
          <p14:tracePt t="69702" x="3702050" y="3586163"/>
          <p14:tracePt t="69710" x="3713163" y="3589338"/>
          <p14:tracePt t="69718" x="3721100" y="3594100"/>
          <p14:tracePt t="69726" x="3729038" y="3597275"/>
          <p14:tracePt t="69734" x="3732213" y="3597275"/>
          <p14:tracePt t="69742" x="3735388" y="3600450"/>
          <p14:tracePt t="69750" x="3740150" y="3600450"/>
          <p14:tracePt t="69760" x="3746500" y="3605213"/>
          <p14:tracePt t="69766" x="3751263" y="3613150"/>
          <p14:tracePt t="69774" x="3754438" y="3619500"/>
          <p14:tracePt t="69782" x="3757613" y="3635375"/>
          <p14:tracePt t="69791" x="3762375" y="3641725"/>
          <p14:tracePt t="69798" x="3762375" y="3649663"/>
          <p14:tracePt t="69806" x="3765550" y="3657600"/>
          <p14:tracePt t="69814" x="3770313" y="3668713"/>
          <p14:tracePt t="69822" x="3776663" y="3679825"/>
          <p14:tracePt t="69830" x="3781425" y="3687763"/>
          <p14:tracePt t="69838" x="3787775" y="3698875"/>
          <p14:tracePt t="69846" x="3798888" y="3709988"/>
          <p14:tracePt t="69857" x="3806825" y="3717925"/>
          <p14:tracePt t="69864" x="3814763" y="3729038"/>
          <p14:tracePt t="69872" x="3825875" y="3740150"/>
          <p14:tracePt t="69880" x="3833813" y="3746500"/>
          <p14:tracePt t="69889" x="3848100" y="3754438"/>
          <p14:tracePt t="69896" x="3856038" y="3759200"/>
          <p14:tracePt t="69904" x="3862388" y="3765550"/>
          <p14:tracePt t="69912" x="3870325" y="3770313"/>
          <p14:tracePt t="69921" x="3875088" y="3776663"/>
          <p14:tracePt t="69928" x="3878263" y="3781425"/>
          <p14:tracePt t="69936" x="3878263" y="3787775"/>
          <p14:tracePt t="69944" x="3878263" y="3792538"/>
          <p14:tracePt t="69952" x="3878263" y="3795713"/>
          <p14:tracePt t="69960" x="3881438" y="3798888"/>
          <p14:tracePt t="70057" x="3881438" y="3803650"/>
          <p14:tracePt t="70064" x="3881438" y="3806825"/>
          <p14:tracePt t="70072" x="3881438" y="3811588"/>
          <p14:tracePt t="70080" x="3881438" y="3817938"/>
          <p14:tracePt t="70088" x="3881438" y="3829050"/>
          <p14:tracePt t="70096" x="3881438" y="3836988"/>
          <p14:tracePt t="70104" x="3881438" y="3844925"/>
          <p14:tracePt t="70112" x="3881438" y="3851275"/>
          <p14:tracePt t="70121" x="3878263" y="3859213"/>
          <p14:tracePt t="70130" x="3878263" y="3867150"/>
          <p14:tracePt t="70136" x="3878263" y="3870325"/>
          <p14:tracePt t="70146" x="3878263" y="3886200"/>
          <p14:tracePt t="70154" x="3878263" y="3892550"/>
          <p14:tracePt t="70162" x="3875088" y="3900488"/>
          <p14:tracePt t="70170" x="3875088" y="3908425"/>
          <p14:tracePt t="70178" x="3870325" y="3919538"/>
          <p14:tracePt t="70186" x="3867150" y="3922713"/>
          <p14:tracePt t="70221" x="3851275" y="3938588"/>
          <p14:tracePt t="70234" x="3848100" y="3938588"/>
          <p14:tracePt t="70250" x="3848100" y="3941763"/>
          <p14:tracePt t="70259" x="3844925" y="3941763"/>
          <p14:tracePt t="70274" x="3840163" y="3941763"/>
          <p14:tracePt t="70572" x="3836988" y="3941763"/>
          <p14:tracePt t="70596" x="3836988" y="3938588"/>
          <p14:tracePt t="70654" x="3833813" y="3938588"/>
          <p14:tracePt t="70660" x="3833813" y="3933825"/>
          <p14:tracePt t="70692" x="3833813" y="3930650"/>
          <p14:tracePt t="70708" x="3833813" y="3927475"/>
          <p14:tracePt t="70718" x="3829050" y="3922713"/>
          <p14:tracePt t="70734" x="3825875" y="3919538"/>
          <p14:tracePt t="70758" x="3822700" y="3916363"/>
          <p14:tracePt t="70791" x="3817938" y="3916363"/>
          <p14:tracePt t="70870" x="3814763" y="3916363"/>
          <p14:tracePt t="71790" x="3822700" y="3908425"/>
          <p14:tracePt t="71796" x="3848100" y="3889375"/>
          <p14:tracePt t="71804" x="3867150" y="3863975"/>
          <p14:tracePt t="71812" x="3903663" y="3829050"/>
          <p14:tracePt t="71821" x="3938588" y="3792538"/>
          <p14:tracePt t="71828" x="3983038" y="3735388"/>
          <p14:tracePt t="71838" x="4024313" y="3679825"/>
          <p14:tracePt t="71846" x="4065588" y="3608388"/>
          <p14:tracePt t="71854" x="4110038" y="3508375"/>
          <p14:tracePt t="71862" x="4154488" y="3409950"/>
          <p14:tracePt t="71870" x="4203700" y="3309938"/>
          <p14:tracePt t="71888" x="4241800" y="3155950"/>
          <p14:tracePt t="71894" x="4241800" y="3095625"/>
          <p14:tracePt t="71902" x="4241800" y="3051175"/>
          <p14:tracePt t="71910" x="4237038" y="3017838"/>
          <p14:tracePt t="71918" x="4222750" y="2998788"/>
          <p14:tracePt t="71926" x="4192588" y="2976563"/>
          <p14:tracePt t="71934" x="4165600" y="2960688"/>
          <p14:tracePt t="71942" x="4143375" y="2949575"/>
          <p14:tracePt t="71950" x="4125913" y="2946400"/>
          <p14:tracePt t="71958" x="4102100" y="2941638"/>
          <p14:tracePt t="71966" x="4084638" y="2938463"/>
          <p14:tracePt t="71974" x="4065588" y="2938463"/>
          <p14:tracePt t="71982" x="4049713" y="2938463"/>
          <p14:tracePt t="71990" x="4027488" y="2938463"/>
          <p14:tracePt t="71998" x="4016375" y="2938463"/>
          <p14:tracePt t="72006" x="3997325" y="2935288"/>
          <p14:tracePt t="72014" x="3986213" y="2930525"/>
          <p14:tracePt t="72022" x="3975100" y="2919413"/>
          <p14:tracePt t="72030" x="3960813" y="2913063"/>
          <p14:tracePt t="72038" x="3941763" y="2897188"/>
          <p14:tracePt t="72046" x="3914775" y="2882900"/>
          <p14:tracePt t="72054" x="3889375" y="2871788"/>
          <p14:tracePt t="72062" x="3870325" y="2860675"/>
          <p14:tracePt t="72071" x="3844925" y="2847975"/>
          <p14:tracePt t="72080" x="3822700" y="2836863"/>
          <p14:tracePt t="72086" x="3795713" y="2836863"/>
          <p14:tracePt t="72094" x="3757613" y="2836863"/>
          <p14:tracePt t="72102" x="3721100" y="2836863"/>
          <p14:tracePt t="72110" x="3690938" y="2836863"/>
          <p14:tracePt t="72121" x="3638550" y="2841625"/>
          <p14:tracePt t="72128" x="3578225" y="2841625"/>
          <p14:tracePt t="72136" x="3495675" y="2841625"/>
          <p14:tracePt t="72144" x="3413125" y="2844800"/>
          <p14:tracePt t="72152" x="3302000" y="2852738"/>
          <p14:tracePt t="72160" x="3175000" y="2860675"/>
          <p14:tracePt t="72168" x="3028950" y="2878138"/>
          <p14:tracePt t="72176" x="2900363" y="2894013"/>
          <p14:tracePt t="72184" x="2819400" y="2901950"/>
          <p14:tracePt t="72192" x="2751138" y="2908300"/>
          <p14:tracePt t="72200" x="2701925" y="2919413"/>
          <p14:tracePt t="72208" x="2673350" y="2924175"/>
          <p14:tracePt t="72216" x="2657475" y="2927350"/>
          <p14:tracePt t="72224" x="2649538" y="2930525"/>
          <p14:tracePt t="72232" x="2649538" y="2935288"/>
          <p14:tracePt t="72240" x="2646363" y="2938463"/>
          <p14:tracePt t="72248" x="2638425" y="2946400"/>
          <p14:tracePt t="72256" x="2632075" y="2949575"/>
          <p14:tracePt t="72264" x="2624138" y="2957513"/>
          <p14:tracePt t="72272" x="2613025" y="2965450"/>
          <p14:tracePt t="72280" x="2605088" y="2979738"/>
          <p14:tracePt t="72288" x="2597150" y="2990850"/>
          <p14:tracePt t="72297" x="2590800" y="3001963"/>
          <p14:tracePt t="72304" x="2579688" y="3021013"/>
          <p14:tracePt t="72312" x="2579688" y="3028950"/>
          <p14:tracePt t="72321" x="2579688" y="3035300"/>
          <p14:tracePt t="72328" x="2579688" y="3043238"/>
          <p14:tracePt t="72336" x="2582863" y="3051175"/>
          <p14:tracePt t="72344" x="2586038" y="3054350"/>
          <p14:tracePt t="72352" x="2590800" y="3059113"/>
          <p14:tracePt t="72360" x="2593975" y="3062288"/>
          <p14:tracePt t="72368" x="2597150" y="3062288"/>
          <p14:tracePt t="72376" x="2601913" y="3062288"/>
          <p14:tracePt t="72394" x="2605088" y="3065463"/>
          <p14:tracePt t="72402" x="2609850" y="3070225"/>
          <p14:tracePt t="72410" x="2616200" y="3073400"/>
          <p14:tracePt t="72418" x="2624138" y="3073400"/>
          <p14:tracePt t="72426" x="2632075" y="3076575"/>
          <p14:tracePt t="72434" x="2643188" y="3081338"/>
          <p14:tracePt t="72442" x="2657475" y="3084513"/>
          <p14:tracePt t="72450" x="2673350" y="3084513"/>
          <p14:tracePt t="72458" x="2690813" y="3087688"/>
          <p14:tracePt t="72466" x="2720975" y="3087688"/>
          <p14:tracePt t="72474" x="2740025" y="3087688"/>
          <p14:tracePt t="72483" x="2754313" y="3087688"/>
          <p14:tracePt t="72491" x="2773363" y="3087688"/>
          <p14:tracePt t="72498" x="2789238" y="3087688"/>
          <p14:tracePt t="72506" x="2800350" y="3087688"/>
          <p14:tracePt t="72514" x="2806700" y="3087688"/>
          <p14:tracePt t="72522" x="2822575" y="3087688"/>
          <p14:tracePt t="72538" x="2825750" y="3087688"/>
          <p14:tracePt t="72547" x="2830513" y="3087688"/>
          <p14:tracePt t="72554" x="2830513" y="3084513"/>
          <p14:tracePt t="72571" x="2833688" y="3084513"/>
          <p14:tracePt t="72594" x="2836863" y="3084513"/>
          <p14:tracePt t="72602" x="2841625" y="3084513"/>
          <p14:tracePt t="72610" x="2844800" y="3084513"/>
          <p14:tracePt t="72618" x="2847975" y="3087688"/>
          <p14:tracePt t="72626" x="2860675" y="3092450"/>
          <p14:tracePt t="72634" x="2871788" y="3095625"/>
          <p14:tracePt t="72642" x="2882900" y="3098800"/>
          <p14:tracePt t="72650" x="2900363" y="3103563"/>
          <p14:tracePt t="72658" x="2924175" y="3111500"/>
          <p14:tracePt t="72666" x="2941638" y="3114675"/>
          <p14:tracePt t="72676" x="2957513" y="3117850"/>
          <p14:tracePt t="72684" x="2990850" y="3133725"/>
          <p14:tracePt t="72692" x="3009900" y="3140075"/>
          <p14:tracePt t="72700" x="3043238" y="3155950"/>
          <p14:tracePt t="72708" x="3073400" y="3167063"/>
          <p14:tracePt t="72716" x="3114675" y="3189288"/>
          <p14:tracePt t="72724" x="3148013" y="3208338"/>
          <p14:tracePt t="72732" x="3197225" y="3222625"/>
          <p14:tracePt t="72740" x="3230563" y="3241675"/>
          <p14:tracePt t="72748" x="3268663" y="3257550"/>
          <p14:tracePt t="72756" x="3302000" y="3268663"/>
          <p14:tracePt t="72764" x="3335338" y="3290888"/>
          <p14:tracePt t="72772" x="3368675" y="3309938"/>
          <p14:tracePt t="72780" x="3395663" y="3324225"/>
          <p14:tracePt t="72788" x="3436938" y="3354388"/>
          <p14:tracePt t="72796" x="3470275" y="3387725"/>
          <p14:tracePt t="72804" x="3514725" y="3429000"/>
          <p14:tracePt t="72813" x="3563938" y="3481388"/>
          <p14:tracePt t="72820" x="3611563" y="3522663"/>
          <p14:tracePt t="72828" x="3679825" y="3582988"/>
          <p14:tracePt t="72836" x="3735388" y="3630613"/>
          <p14:tracePt t="72844" x="3798888" y="3690938"/>
          <p14:tracePt t="72852" x="3859213" y="3751263"/>
          <p14:tracePt t="72860" x="3927475" y="3817938"/>
          <p14:tracePt t="72868" x="3990975" y="3870325"/>
          <p14:tracePt t="72876" x="4073525" y="3938588"/>
          <p14:tracePt t="72888" x="4121150" y="3975100"/>
          <p14:tracePt t="72892" x="4162425" y="4010025"/>
          <p14:tracePt t="72900" x="4184650" y="4027488"/>
          <p14:tracePt t="72909" x="4195763" y="4043363"/>
          <p14:tracePt t="72916" x="4200525" y="4049713"/>
          <p14:tracePt t="72924" x="4203700" y="4057650"/>
          <p14:tracePt t="72932" x="4203700" y="4062413"/>
          <p14:tracePt t="72957" x="4200525" y="4057650"/>
          <p14:tracePt t="72966" x="4184650" y="4054475"/>
          <p14:tracePt t="72974" x="4170363" y="4049713"/>
          <p14:tracePt t="72982" x="4143375" y="4046538"/>
          <p14:tracePt t="72990" x="4121150" y="4046538"/>
          <p14:tracePt t="72998" x="4106863" y="4046538"/>
          <p14:tracePt t="73006" x="4084638" y="4046538"/>
          <p14:tracePt t="73014" x="4065588" y="4046538"/>
          <p14:tracePt t="73022" x="4035425" y="4046538"/>
          <p14:tracePt t="73030" x="4013200" y="4049713"/>
          <p14:tracePt t="73038" x="3994150" y="4054475"/>
          <p14:tracePt t="73046" x="3983038" y="4065588"/>
          <p14:tracePt t="73055" x="3971925" y="4068763"/>
          <p14:tracePt t="73062" x="3952875" y="4076700"/>
          <p14:tracePt t="73071" x="3941763" y="4079875"/>
          <p14:tracePt t="73078" x="3922713" y="4084638"/>
          <p14:tracePt t="73086" x="3911600" y="4087813"/>
          <p14:tracePt t="73094" x="3897313" y="4087813"/>
          <p14:tracePt t="73102" x="3886200" y="4087813"/>
          <p14:tracePt t="73110" x="3870325" y="4087813"/>
          <p14:tracePt t="73118" x="3862388" y="4087813"/>
          <p14:tracePt t="73126" x="3856038" y="4084638"/>
          <p14:tracePt t="73134" x="3851275" y="4084638"/>
          <p14:tracePt t="73142" x="3844925" y="4079875"/>
          <p14:tracePt t="73150" x="3836988" y="4073525"/>
          <p14:tracePt t="73158" x="3833813" y="4073525"/>
          <p14:tracePt t="73166" x="3829050" y="4068763"/>
          <p14:tracePt t="73174" x="3825875" y="4068763"/>
          <p14:tracePt t="73182" x="3822700" y="4068763"/>
          <p14:tracePt t="73190" x="3822700" y="4065588"/>
          <p14:tracePt t="73198" x="3817938" y="4065588"/>
          <p14:tracePt t="73230" x="3814763" y="4062413"/>
          <p14:tracePt t="73246" x="3810000" y="4062413"/>
          <p14:tracePt t="73257" x="3810000" y="4057650"/>
          <p14:tracePt t="73264" x="3806825" y="4057650"/>
          <p14:tracePt t="73472" x="3806825" y="4054475"/>
          <p14:tracePt t="73602" x="3810000" y="4054475"/>
          <p14:tracePt t="73618" x="3810000" y="4049713"/>
          <p14:tracePt t="73634" x="3814763" y="4049713"/>
          <p14:tracePt t="73675" x="3817938" y="4054475"/>
          <p14:tracePt t="73682" x="3825875" y="4062413"/>
          <p14:tracePt t="73691" x="3836988" y="4073525"/>
          <p14:tracePt t="73698" x="3844925" y="4087813"/>
          <p14:tracePt t="73706" x="3856038" y="4098925"/>
          <p14:tracePt t="73714" x="3870325" y="4114800"/>
          <p14:tracePt t="73722" x="3881438" y="4121150"/>
          <p14:tracePt t="73730" x="3889375" y="4129088"/>
          <p14:tracePt t="73738" x="3897313" y="4137025"/>
          <p14:tracePt t="73746" x="3903663" y="4143375"/>
          <p14:tracePt t="73754" x="3919538" y="4159250"/>
          <p14:tracePt t="73762" x="3922713" y="4170363"/>
          <p14:tracePt t="73771" x="3930650" y="4181475"/>
          <p14:tracePt t="73778" x="3938588" y="4195763"/>
          <p14:tracePt t="73786" x="3944938" y="4206875"/>
          <p14:tracePt t="73794" x="3944938" y="4219575"/>
          <p14:tracePt t="73804" x="3944938" y="4225925"/>
          <p14:tracePt t="73812" x="3944938" y="4233863"/>
          <p14:tracePt t="73822" x="3944938" y="4237038"/>
          <p14:tracePt t="73832" x="3941763" y="4241800"/>
          <p14:tracePt t="73840" x="3938588" y="4244975"/>
          <p14:tracePt t="73848" x="3930650" y="4244975"/>
          <p14:tracePt t="73857" x="3927475" y="4244975"/>
          <p14:tracePt t="73864" x="3919538" y="4248150"/>
          <p14:tracePt t="73872" x="3908425" y="4252913"/>
          <p14:tracePt t="73880" x="3900488" y="4259263"/>
          <p14:tracePt t="73888" x="3889375" y="4267200"/>
          <p14:tracePt t="73896" x="3875088" y="4283075"/>
          <p14:tracePt t="73905" x="3862388" y="4294188"/>
          <p14:tracePt t="73912" x="3848100" y="4308475"/>
          <p14:tracePt t="73921" x="3829050" y="4319588"/>
          <p14:tracePt t="73929" x="3817938" y="4330700"/>
          <p14:tracePt t="73936" x="3814763" y="4335463"/>
          <p14:tracePt t="73944" x="3806825" y="4338638"/>
          <p14:tracePt t="73960" x="3803650" y="4338638"/>
          <p14:tracePt t="73968" x="3798888" y="4341813"/>
          <p14:tracePt t="73976" x="3795713" y="4341813"/>
          <p14:tracePt t="73984" x="3792538" y="4346575"/>
          <p14:tracePt t="74021" x="3773488" y="4352925"/>
          <p14:tracePt t="74024" x="3765550" y="4352925"/>
          <p14:tracePt t="74032" x="3762375" y="4352925"/>
          <p14:tracePt t="74041" x="3757613" y="4352925"/>
          <p14:tracePt t="74048" x="3757613" y="4357688"/>
          <p14:tracePt t="74143" x="3754438" y="4357688"/>
          <p14:tracePt t="74166" x="3751263" y="4357688"/>
          <p14:tracePt t="74182" x="3746500" y="4357688"/>
          <p14:tracePt t="74222" x="3743325" y="4357688"/>
          <p14:tracePt t="74294" x="3743325" y="4360863"/>
          <p14:tracePt t="74367" x="3743325" y="4357688"/>
          <p14:tracePt t="74432" x="3740150" y="4357688"/>
          <p14:tracePt t="74448" x="3735388" y="4360863"/>
          <p14:tracePt t="74496" x="3732213" y="4360863"/>
          <p14:tracePt t="74512" x="3729038" y="4360863"/>
          <p14:tracePt t="74528" x="3724275" y="4360863"/>
          <p14:tracePt t="74536" x="3721100" y="4360863"/>
          <p14:tracePt t="74552" x="3716338" y="4360863"/>
          <p14:tracePt t="74568" x="3713163" y="4360863"/>
          <p14:tracePt t="74576" x="3713163" y="4357688"/>
          <p14:tracePt t="74600" x="3713163" y="4352925"/>
          <p14:tracePt t="74617" x="3713163" y="4346575"/>
          <p14:tracePt t="74625" x="3713163" y="4341813"/>
          <p14:tracePt t="74632" x="3713163" y="4338638"/>
          <p14:tracePt t="74640" x="3713163" y="4335463"/>
          <p14:tracePt t="74648" x="3713163" y="4327525"/>
          <p14:tracePt t="74657" x="3713163" y="4316413"/>
          <p14:tracePt t="74664" x="3713163" y="4300538"/>
          <p14:tracePt t="74674" x="3713163" y="4289425"/>
          <p14:tracePt t="74680" x="3713163" y="4278313"/>
          <p14:tracePt t="74691" x="3713163" y="4267200"/>
          <p14:tracePt t="74698" x="3713163" y="4259263"/>
          <p14:tracePt t="74706" x="3713163" y="4256088"/>
          <p14:tracePt t="74714" x="3713163" y="4252913"/>
          <p14:tracePt t="74722" x="3713163" y="4248150"/>
          <p14:tracePt t="74916" x="3709988" y="4248150"/>
          <p14:tracePt t="75132" x="3705225" y="4248150"/>
          <p14:tracePt t="75156" x="3698875" y="4248150"/>
          <p14:tracePt t="75164" x="3694113" y="4248150"/>
          <p14:tracePt t="75172" x="3687763" y="4248150"/>
          <p14:tracePt t="75180" x="3679825" y="4248150"/>
          <p14:tracePt t="75196" x="3676650" y="4248150"/>
          <p14:tracePt t="75204" x="3671888" y="4252913"/>
          <p14:tracePt t="75221" x="3668713" y="4252913"/>
          <p14:tracePt t="75236" x="3668713" y="4256088"/>
          <p14:tracePt t="75270" x="3668713" y="4259263"/>
          <p14:tracePt t="75294" x="3663950" y="4259263"/>
          <p14:tracePt t="75302" x="3657600" y="4264025"/>
          <p14:tracePt t="75310" x="3649663" y="4267200"/>
          <p14:tracePt t="75318" x="3635375" y="4271963"/>
          <p14:tracePt t="75326" x="3619500" y="4275138"/>
          <p14:tracePt t="75334" x="3608388" y="4278313"/>
          <p14:tracePt t="75343" x="3600450" y="4283075"/>
          <p14:tracePt t="75350" x="3594100" y="4286250"/>
          <p14:tracePt t="75366" x="3589338" y="4286250"/>
          <p14:tracePt t="75859" x="3589338" y="4289425"/>
          <p14:tracePt t="75874" x="3589338" y="4294188"/>
          <p14:tracePt t="75986" x="3589338" y="4289425"/>
          <p14:tracePt t="76002" x="3589338" y="4286250"/>
          <p14:tracePt t="76018" x="3586163" y="4283075"/>
          <p14:tracePt t="76026" x="3578225" y="4278313"/>
          <p14:tracePt t="76034" x="3575050" y="4278313"/>
          <p14:tracePt t="76042" x="3571875" y="4275138"/>
          <p14:tracePt t="76051" x="3567113" y="4271963"/>
          <p14:tracePt t="76058" x="3563938" y="4264025"/>
          <p14:tracePt t="76066" x="3563938" y="4259263"/>
          <p14:tracePt t="76074" x="3563938" y="4252913"/>
          <p14:tracePt t="76082" x="3563938" y="4244975"/>
          <p14:tracePt t="76092" x="3563938" y="4233863"/>
          <p14:tracePt t="76098" x="3563938" y="4222750"/>
          <p14:tracePt t="76109" x="3563938" y="4211638"/>
          <p14:tracePt t="76116" x="3563938" y="4200525"/>
          <p14:tracePt t="76124" x="3563938" y="4181475"/>
          <p14:tracePt t="76132" x="3563938" y="4159250"/>
          <p14:tracePt t="76140" x="3563938" y="4129088"/>
          <p14:tracePt t="76148" x="3563938" y="4084638"/>
          <p14:tracePt t="76157" x="3563938" y="4032250"/>
          <p14:tracePt t="76164" x="3563938" y="3979863"/>
          <p14:tracePt t="76172" x="3563938" y="3919538"/>
          <p14:tracePt t="76180" x="3548063" y="3870325"/>
          <p14:tracePt t="76188" x="3525838" y="3817938"/>
          <p14:tracePt t="76196" x="3495675" y="3770313"/>
          <p14:tracePt t="76223" x="3376613" y="3668713"/>
          <p14:tracePt t="76228" x="3338513" y="3646488"/>
          <p14:tracePt t="76237" x="3305175" y="3627438"/>
          <p14:tracePt t="76244" x="3282950" y="3613150"/>
          <p14:tracePt t="76252" x="3263900" y="3597275"/>
          <p14:tracePt t="76260" x="3255963" y="3589338"/>
          <p14:tracePt t="76268" x="3252788" y="3582988"/>
          <p14:tracePt t="76276" x="3252788" y="3571875"/>
          <p14:tracePt t="76284" x="3252788" y="3548063"/>
          <p14:tracePt t="76292" x="3249613" y="3511550"/>
          <p14:tracePt t="76300" x="3233738" y="3455988"/>
          <p14:tracePt t="76308" x="3203575" y="3387725"/>
          <p14:tracePt t="76316" x="3159125" y="3324225"/>
          <p14:tracePt t="76325" x="3087688" y="3238500"/>
          <p14:tracePt t="76332" x="2982913" y="3133725"/>
          <p14:tracePt t="76340" x="2900363" y="3059113"/>
          <p14:tracePt t="76348" x="2830513" y="2994025"/>
          <p14:tracePt t="76356" x="2789238" y="2946400"/>
          <p14:tracePt t="76364" x="2751138" y="2905125"/>
          <p14:tracePt t="76375" x="2736850" y="2871788"/>
          <p14:tracePt t="76382" x="2725738" y="2844800"/>
          <p14:tracePt t="76391" x="2725738" y="2814638"/>
          <p14:tracePt t="76398" x="2725738" y="2792413"/>
          <p14:tracePt t="76406" x="2720975" y="2773363"/>
          <p14:tracePt t="76414" x="2717800" y="2762250"/>
          <p14:tracePt t="76422" x="2714625" y="2751138"/>
          <p14:tracePt t="76430" x="2706688" y="2743200"/>
          <p14:tracePt t="76438" x="2698750" y="2740025"/>
          <p14:tracePt t="76446" x="2690813" y="2728913"/>
          <p14:tracePt t="76455" x="2684463" y="2725738"/>
          <p14:tracePt t="76462" x="2673350" y="2720975"/>
          <p14:tracePt t="76478" x="2673350" y="2717800"/>
          <p14:tracePt t="76494" x="2673350" y="2714625"/>
          <p14:tracePt t="76502" x="2673350" y="2709863"/>
          <p14:tracePt t="76510" x="2673350" y="2706688"/>
          <p14:tracePt t="76534" x="2673350" y="2703513"/>
          <p14:tracePt t="76630" x="2679700" y="2717800"/>
          <p14:tracePt t="76640" x="2687638" y="2732088"/>
          <p14:tracePt t="76648" x="2698750" y="2743200"/>
          <p14:tracePt t="76657" x="2720975" y="2770188"/>
          <p14:tracePt t="76665" x="2747963" y="2800350"/>
          <p14:tracePt t="76672" x="2778125" y="2833688"/>
          <p14:tracePt t="76680" x="2814638" y="2874963"/>
          <p14:tracePt t="76688" x="2847975" y="2908300"/>
          <p14:tracePt t="76696" x="2905125" y="2968625"/>
          <p14:tracePt t="76704" x="2952750" y="3017838"/>
          <p14:tracePt t="76712" x="3005138" y="3065463"/>
          <p14:tracePt t="76721" x="3040063" y="3114675"/>
          <p14:tracePt t="76728" x="3076575" y="3163888"/>
          <p14:tracePt t="76736" x="3095625" y="3205163"/>
          <p14:tracePt t="76744" x="3109913" y="3238500"/>
          <p14:tracePt t="76752" x="3114675" y="3268663"/>
          <p14:tracePt t="76760" x="3114675" y="3290888"/>
          <p14:tracePt t="76768" x="3114675" y="3302000"/>
          <p14:tracePt t="76776" x="3114675" y="3321050"/>
          <p14:tracePt t="76784" x="3114675" y="3332163"/>
          <p14:tracePt t="76792" x="3114675" y="3343275"/>
          <p14:tracePt t="76800" x="3114675" y="3349625"/>
          <p14:tracePt t="76808" x="3109913" y="3368675"/>
          <p14:tracePt t="76817" x="3109913" y="3379788"/>
          <p14:tracePt t="76825" x="3109913" y="3390900"/>
          <p14:tracePt t="76832" x="3106738" y="3409950"/>
          <p14:tracePt t="76840" x="3106738" y="3421063"/>
          <p14:tracePt t="76848" x="3106738" y="3440113"/>
          <p14:tracePt t="76856" x="3106738" y="3455988"/>
          <p14:tracePt t="76864" x="3109913" y="3467100"/>
          <p14:tracePt t="76872" x="3117850" y="3478213"/>
          <p14:tracePt t="76880" x="3128963" y="3484563"/>
          <p14:tracePt t="76889" x="3128963" y="3489325"/>
          <p14:tracePt t="76896" x="3136900" y="3489325"/>
          <p14:tracePt t="76904" x="3140075" y="3489325"/>
          <p14:tracePt t="76912" x="3144838" y="3489325"/>
          <p14:tracePt t="76921" x="3144838" y="3492500"/>
          <p14:tracePt t="76936" x="3148013" y="3500438"/>
          <p14:tracePt t="76946" x="3151188" y="3503613"/>
          <p14:tracePt t="76955" x="3155950" y="3511550"/>
          <p14:tracePt t="76962" x="3159125" y="3519488"/>
          <p14:tracePt t="76971" x="3167063" y="3522663"/>
          <p14:tracePt t="76978" x="3170238" y="3530600"/>
          <p14:tracePt t="76986" x="3175000" y="3533775"/>
          <p14:tracePt t="76994" x="3178175" y="3533775"/>
          <p14:tracePt t="77002" x="3181350" y="3536950"/>
          <p14:tracePt t="77010" x="3186113" y="3541713"/>
          <p14:tracePt t="77019" x="3189288" y="3541713"/>
          <p14:tracePt t="77026" x="3192463" y="3544888"/>
          <p14:tracePt t="77034" x="3200400" y="3552825"/>
          <p14:tracePt t="77042" x="3208338" y="3560763"/>
          <p14:tracePt t="77050" x="3219450" y="3571875"/>
          <p14:tracePt t="77058" x="3227388" y="3575050"/>
          <p14:tracePt t="77067" x="3233738" y="3582988"/>
          <p14:tracePt t="77074" x="3244850" y="3586163"/>
          <p14:tracePt t="77082" x="3252788" y="3594100"/>
          <p14:tracePt t="77091" x="3260725" y="3597275"/>
          <p14:tracePt t="77098" x="3268663" y="3600450"/>
          <p14:tracePt t="77108" x="3271838" y="3600450"/>
          <p14:tracePt t="77114" x="3271838" y="3605213"/>
          <p14:tracePt t="77130" x="3275013" y="3605213"/>
          <p14:tracePt t="77138" x="3275013" y="3608388"/>
          <p14:tracePt t="77155" x="3279775" y="3608388"/>
          <p14:tracePt t="77162" x="3279775" y="3613150"/>
          <p14:tracePt t="77171" x="3282950" y="3613150"/>
          <p14:tracePt t="77178" x="3286125" y="3619500"/>
          <p14:tracePt t="77186" x="3290888" y="3627438"/>
          <p14:tracePt t="77194" x="3297238" y="3635375"/>
          <p14:tracePt t="77202" x="3305175" y="3649663"/>
          <p14:tracePt t="77210" x="3316288" y="3657600"/>
          <p14:tracePt t="77221" x="3327400" y="3668713"/>
          <p14:tracePt t="77226" x="3338513" y="3679825"/>
          <p14:tracePt t="77236" x="3357563" y="3690938"/>
          <p14:tracePt t="77244" x="3365500" y="3698875"/>
          <p14:tracePt t="77252" x="3379788" y="3713163"/>
          <p14:tracePt t="77260" x="3390900" y="3724275"/>
          <p14:tracePt t="77268" x="3406775" y="3740150"/>
          <p14:tracePt t="77276" x="3417888" y="3751263"/>
          <p14:tracePt t="77284" x="3432175" y="3773488"/>
          <p14:tracePt t="77292" x="3454400" y="3792538"/>
          <p14:tracePt t="77300" x="3467100" y="3803650"/>
          <p14:tracePt t="77308" x="3481388" y="3817938"/>
          <p14:tracePt t="77317" x="3492500" y="3825875"/>
          <p14:tracePt t="77325" x="3500438" y="3833813"/>
          <p14:tracePt t="77332" x="3506788" y="3840163"/>
          <p14:tracePt t="77340" x="3506788" y="3844925"/>
          <p14:tracePt t="77348" x="3511550" y="3851275"/>
          <p14:tracePt t="77364" x="3511550" y="3856038"/>
          <p14:tracePt t="77388" x="3511550" y="3859213"/>
          <p14:tracePt t="77412" x="3511550" y="3863975"/>
          <p14:tracePt t="77421" x="3514725" y="3863975"/>
          <p14:tracePt t="77428" x="3514725" y="3867150"/>
          <p14:tracePt t="77444" x="3519488" y="3867150"/>
          <p14:tracePt t="77486" x="3522663" y="3867150"/>
          <p14:tracePt t="77518" x="3525838" y="3870325"/>
          <p14:tracePt t="77542" x="3533775" y="3875088"/>
          <p14:tracePt t="77550" x="3536950" y="3878263"/>
          <p14:tracePt t="77558" x="3544888" y="3878263"/>
          <p14:tracePt t="77567" x="3548063" y="3878263"/>
          <p14:tracePt t="77574" x="3552825" y="3878263"/>
          <p14:tracePt t="77582" x="3556000" y="3878263"/>
          <p14:tracePt t="77607" x="3559175" y="3878263"/>
          <p14:tracePt t="77614" x="3563938" y="3878263"/>
          <p14:tracePt t="77638" x="3567113" y="3878263"/>
          <p14:tracePt t="77670" x="3571875" y="3878263"/>
          <p14:tracePt t="77702" x="3575050" y="3878263"/>
          <p14:tracePt t="77710" x="3575050" y="3881438"/>
          <p14:tracePt t="77750" x="3578225" y="3881438"/>
          <p14:tracePt t="77758" x="3582988" y="3881438"/>
          <p14:tracePt t="77766" x="3589338" y="3881438"/>
          <p14:tracePt t="77774" x="3600450" y="3881438"/>
          <p14:tracePt t="77782" x="3608388" y="3878263"/>
          <p14:tracePt t="77792" x="3624263" y="3878263"/>
          <p14:tracePt t="77808" x="3630613" y="3875088"/>
          <p14:tracePt t="77816" x="3635375" y="3875088"/>
          <p14:tracePt t="77824" x="3638550" y="3875088"/>
          <p14:tracePt t="77840" x="3638550" y="3870325"/>
          <p14:tracePt t="77848" x="3641725" y="3870325"/>
          <p14:tracePt t="77864" x="3646488" y="3867150"/>
          <p14:tracePt t="77880" x="3649663" y="3867150"/>
          <p14:tracePt t="77912" x="3652838" y="3867150"/>
          <p14:tracePt t="77922" x="3657600" y="3867150"/>
          <p14:tracePt t="77928" x="3663950" y="3863975"/>
          <p14:tracePt t="77936" x="3671888" y="3863975"/>
          <p14:tracePt t="77944" x="3679825" y="3863975"/>
          <p14:tracePt t="77952" x="3687763" y="3863975"/>
          <p14:tracePt t="77960" x="3690938" y="3863975"/>
          <p14:tracePt t="77976" x="3694113" y="3863975"/>
          <p14:tracePt t="77984" x="3698875" y="3867150"/>
          <p14:tracePt t="77993" x="3702050" y="3867150"/>
          <p14:tracePt t="78000" x="3705225" y="3867150"/>
          <p14:tracePt t="78016" x="3709988" y="3867150"/>
          <p14:tracePt t="78072" x="3709988" y="3870325"/>
          <p14:tracePt t="78091" x="3709988" y="3875088"/>
          <p14:tracePt t="78106" x="3709988" y="3878263"/>
          <p14:tracePt t="81845" x="3713163" y="3875088"/>
          <p14:tracePt t="81852" x="3713163" y="3870325"/>
          <p14:tracePt t="81860" x="3716338" y="3867150"/>
          <p14:tracePt t="81869" x="3721100" y="3867150"/>
          <p14:tracePt t="81884" x="3721100" y="3863975"/>
          <p14:tracePt t="81892" x="3724275" y="3863975"/>
          <p14:tracePt t="81938" x="3729038" y="3859213"/>
          <p14:tracePt t="81956" x="3729038" y="3856038"/>
          <p14:tracePt t="82014" x="3732213" y="3856038"/>
          <p14:tracePt t="82037" x="3732213" y="3859213"/>
          <p14:tracePt t="82047" x="3740150" y="3863975"/>
          <p14:tracePt t="82054" x="3743325" y="3870325"/>
          <p14:tracePt t="82063" x="3751263" y="3878263"/>
          <p14:tracePt t="82070" x="3757613" y="3886200"/>
          <p14:tracePt t="82079" x="3765550" y="3892550"/>
          <p14:tracePt t="82087" x="3773488" y="3900488"/>
          <p14:tracePt t="82094" x="3784600" y="3916363"/>
          <p14:tracePt t="82103" x="3787775" y="3927475"/>
          <p14:tracePt t="82110" x="3795713" y="3938588"/>
          <p14:tracePt t="82118" x="3798888" y="3956050"/>
          <p14:tracePt t="82126" x="3803650" y="3975100"/>
          <p14:tracePt t="82135" x="3806825" y="3986213"/>
          <p14:tracePt t="82142" x="3806825" y="4002088"/>
          <p14:tracePt t="82151" x="3806825" y="4024313"/>
          <p14:tracePt t="82158" x="3806825" y="4046538"/>
          <p14:tracePt t="82166" x="3806825" y="4065588"/>
          <p14:tracePt t="82175" x="3803650" y="4090988"/>
          <p14:tracePt t="82182" x="3803650" y="4114800"/>
          <p14:tracePt t="82191" x="3798888" y="4129088"/>
          <p14:tracePt t="82198" x="3792538" y="4148138"/>
          <p14:tracePt t="82206" x="3792538" y="4159250"/>
          <p14:tracePt t="82214" x="3792538" y="4167188"/>
          <p14:tracePt t="82222" x="3792538" y="4173538"/>
          <p14:tracePt t="82230" x="3787775" y="4181475"/>
          <p14:tracePt t="82238" x="3787775" y="4189413"/>
          <p14:tracePt t="82247" x="3784600" y="4195763"/>
          <p14:tracePt t="82254" x="3784600" y="4200525"/>
          <p14:tracePt t="82262" x="3784600" y="4203700"/>
          <p14:tracePt t="82271" x="3781425" y="4206875"/>
          <p14:tracePt t="82279" x="3773488" y="4211638"/>
          <p14:tracePt t="82287" x="3765550" y="4214813"/>
          <p14:tracePt t="82295" x="3746500" y="4219575"/>
          <p14:tracePt t="82303" x="3732213" y="4222750"/>
          <p14:tracePt t="82311" x="3698875" y="4233863"/>
          <p14:tracePt t="82319" x="3679825" y="4237038"/>
          <p14:tracePt t="82328" x="3657600" y="4241800"/>
          <p14:tracePt t="82337" x="3646488" y="4241800"/>
          <p14:tracePt t="82345" x="3630613" y="4241800"/>
          <p14:tracePt t="82352" x="3624263" y="4241800"/>
          <p14:tracePt t="82489" x="3624263" y="4244975"/>
          <p14:tracePt t="82499" x="3624263" y="4252913"/>
          <p14:tracePt t="82504" x="3624263" y="4256088"/>
          <p14:tracePt t="82513" x="3624263" y="4264025"/>
          <p14:tracePt t="82520" x="3619500" y="4267200"/>
          <p14:tracePt t="82528" x="3616325" y="4271963"/>
          <p14:tracePt t="82537" x="3611563" y="4275138"/>
          <p14:tracePt t="82544" x="3600450" y="4286250"/>
          <p14:tracePt t="82552" x="3586163" y="4300538"/>
          <p14:tracePt t="82561" x="3556000" y="4316413"/>
          <p14:tracePt t="82568" x="3522663" y="4335463"/>
          <p14:tracePt t="82577" x="3481388" y="4349750"/>
          <p14:tracePt t="82584" x="3440113" y="4368800"/>
          <p14:tracePt t="82592" x="3395663" y="4383088"/>
          <p14:tracePt t="82601" x="3332163" y="4410075"/>
          <p14:tracePt t="82610" x="3279775" y="4429125"/>
          <p14:tracePt t="82619" x="3211513" y="4440238"/>
          <p14:tracePt t="82627" x="3133725" y="4457700"/>
          <p14:tracePt t="82635" x="3065463" y="4473575"/>
          <p14:tracePt t="82643" x="2990850" y="4484688"/>
          <p14:tracePt t="82651" x="2938463" y="4495800"/>
          <p14:tracePt t="82659" x="2878138" y="4503738"/>
          <p14:tracePt t="82666" x="2833688" y="4503738"/>
          <p14:tracePt t="82675" x="2778125" y="4506913"/>
          <p14:tracePt t="82683" x="2740025" y="4506913"/>
          <p14:tracePt t="82691" x="2709863" y="4506913"/>
          <p14:tracePt t="82698" x="2679700" y="4506913"/>
          <p14:tracePt t="82706" x="2662238" y="4506913"/>
          <p14:tracePt t="82715" x="2649538" y="4506913"/>
          <p14:tracePt t="82723" x="2638425" y="4506913"/>
          <p14:tracePt t="82731" x="2632075" y="4506913"/>
          <p14:tracePt t="82738" x="2627313" y="4503738"/>
          <p14:tracePt t="82746" x="2624138" y="4503738"/>
          <p14:tracePt t="82754" x="2620963" y="4503738"/>
          <p14:tracePt t="82763" x="2609850" y="4503738"/>
          <p14:tracePt t="82771" x="2605088" y="4503738"/>
          <p14:tracePt t="82778" x="2586038" y="4510088"/>
          <p14:tracePt t="82787" x="2574925" y="4514850"/>
          <p14:tracePt t="82795" x="2560638" y="4514850"/>
          <p14:tracePt t="82803" x="2552700" y="4518025"/>
          <p14:tracePt t="82810" x="2541588" y="4522788"/>
          <p14:tracePt t="82819" x="2533650" y="4525963"/>
          <p14:tracePt t="82831" x="2527300" y="4529138"/>
          <p14:tracePt t="82838" x="2522538" y="4537075"/>
          <p14:tracePt t="82847" x="2519363" y="4540250"/>
          <p14:tracePt t="82854" x="2516188" y="4545013"/>
          <p14:tracePt t="82863" x="2511425" y="4545013"/>
          <p14:tracePt t="82871" x="2511425" y="4551363"/>
          <p14:tracePt t="82906" x="2511425" y="4578350"/>
          <p14:tracePt t="82913" x="2516188" y="4586288"/>
          <p14:tracePt t="82918" x="2522538" y="4592638"/>
          <p14:tracePt t="82929" x="2533650" y="4600575"/>
          <p14:tracePt t="82937" x="2560638" y="4616450"/>
          <p14:tracePt t="82945" x="2579688" y="4630738"/>
          <p14:tracePt t="82953" x="2605088" y="4641850"/>
          <p14:tracePt t="82960" x="2635250" y="4652963"/>
          <p14:tracePt t="82969" x="2676525" y="4664075"/>
          <p14:tracePt t="82977" x="2706688" y="4675188"/>
          <p14:tracePt t="82985" x="2747963" y="4679950"/>
          <p14:tracePt t="82993" x="2784475" y="4691063"/>
          <p14:tracePt t="83001" x="2830513" y="4697413"/>
          <p14:tracePt t="83008" x="2886075" y="4708525"/>
          <p14:tracePt t="83017" x="2924175" y="4708525"/>
          <p14:tracePt t="83024" x="2952750" y="4713288"/>
          <p14:tracePt t="83033" x="2987675" y="4721225"/>
          <p14:tracePt t="83041" x="3009900" y="4724400"/>
          <p14:tracePt t="83049" x="3035300" y="4727575"/>
          <p14:tracePt t="83056" x="3057525" y="4727575"/>
          <p14:tracePt t="83065" x="3087688" y="4735513"/>
          <p14:tracePt t="83072" x="3114675" y="4735513"/>
          <p14:tracePt t="83081" x="3136900" y="4735513"/>
          <p14:tracePt t="83088" x="3151188" y="4738688"/>
          <p14:tracePt t="83099" x="3170238" y="4738688"/>
          <p14:tracePt t="83105" x="3192463" y="4743450"/>
          <p14:tracePt t="83112" x="3203575" y="4743450"/>
          <p14:tracePt t="83120" x="3216275" y="4743450"/>
          <p14:tracePt t="83129" x="3230563" y="4743450"/>
          <p14:tracePt t="83137" x="3241675" y="4743450"/>
          <p14:tracePt t="83144" x="3255963" y="4746625"/>
          <p14:tracePt t="83153" x="3271838" y="4746625"/>
          <p14:tracePt t="83161" x="3286125" y="4746625"/>
          <p14:tracePt t="83169" x="3305175" y="4746625"/>
          <p14:tracePt t="83177" x="3316288" y="4746625"/>
          <p14:tracePt t="83187" x="3327400" y="4749800"/>
          <p14:tracePt t="83195" x="3338513" y="4749800"/>
          <p14:tracePt t="83203" x="3354388" y="4754563"/>
          <p14:tracePt t="83211" x="3357563" y="4754563"/>
          <p14:tracePt t="83219" x="3368675" y="4757738"/>
          <p14:tracePt t="83235" x="3373438" y="4757738"/>
          <p14:tracePt t="83243" x="3379788" y="4760913"/>
          <p14:tracePt t="83250" x="3387725" y="4760913"/>
          <p14:tracePt t="83259" x="3395663" y="4760913"/>
          <p14:tracePt t="83267" x="3402013" y="4760913"/>
          <p14:tracePt t="83275" x="3406775" y="4765675"/>
          <p14:tracePt t="83282" x="3413125" y="4765675"/>
          <p14:tracePt t="83299" x="3421063" y="4765675"/>
          <p14:tracePt t="83306" x="3429000" y="4765675"/>
          <p14:tracePt t="83315" x="3432175" y="4765675"/>
          <p14:tracePt t="83322" x="3440113" y="4765675"/>
          <p14:tracePt t="83331" x="3448050" y="4765675"/>
          <p14:tracePt t="83338" x="3454400" y="4765675"/>
          <p14:tracePt t="83347" x="3462338" y="4765675"/>
          <p14:tracePt t="83354" x="3467100" y="4765675"/>
          <p14:tracePt t="83362" x="3481388" y="4768850"/>
          <p14:tracePt t="83372" x="3492500" y="4768850"/>
          <p14:tracePt t="83378" x="3503613" y="4768850"/>
          <p14:tracePt t="83387" x="3511550" y="4768850"/>
          <p14:tracePt t="83395" x="3522663" y="4768850"/>
          <p14:tracePt t="83403" x="3530600" y="4768850"/>
          <p14:tracePt t="83411" x="3541713" y="4768850"/>
          <p14:tracePt t="83419" x="3556000" y="4773613"/>
          <p14:tracePt t="83427" x="3563938" y="4773613"/>
          <p14:tracePt t="83435" x="3575050" y="4773613"/>
          <p14:tracePt t="83443" x="3582988" y="4773613"/>
          <p14:tracePt t="83450" x="3589338" y="4773613"/>
          <p14:tracePt t="83459" x="3597275" y="4776788"/>
          <p14:tracePt t="83466" x="3605213" y="4776788"/>
          <p14:tracePt t="83476" x="3608388" y="4776788"/>
          <p14:tracePt t="83492" x="3611563" y="4776788"/>
          <p14:tracePt t="83501" x="3616325" y="4776788"/>
          <p14:tracePt t="83508" x="3619500" y="4776788"/>
          <p14:tracePt t="83517" x="3627438" y="4776788"/>
          <p14:tracePt t="83525" x="3641725" y="4776788"/>
          <p14:tracePt t="83532" x="3657600" y="4776788"/>
          <p14:tracePt t="83541" x="3668713" y="4776788"/>
          <p14:tracePt t="83549" x="3690938" y="4776788"/>
          <p14:tracePt t="83557" x="3713163" y="4776788"/>
          <p14:tracePt t="83565" x="3732213" y="4779963"/>
          <p14:tracePt t="83572" x="3746500" y="4779963"/>
          <p14:tracePt t="83580" x="3765550" y="4779963"/>
          <p14:tracePt t="83588" x="3781425" y="4779963"/>
          <p14:tracePt t="83596" x="3792538" y="4779963"/>
          <p14:tracePt t="83605" x="3803650" y="4779963"/>
          <p14:tracePt t="83613" x="3817938" y="4779963"/>
          <p14:tracePt t="83621" x="3829050" y="4779963"/>
          <p14:tracePt t="83628" x="3856038" y="4779963"/>
          <p14:tracePt t="83636" x="3875088" y="4779963"/>
          <p14:tracePt t="83644" x="3897313" y="4779963"/>
          <p14:tracePt t="83653" x="3927475" y="4779963"/>
          <p14:tracePt t="83661" x="3949700" y="4779963"/>
          <p14:tracePt t="83669" x="3983038" y="4776788"/>
          <p14:tracePt t="83677" x="4013200" y="4773613"/>
          <p14:tracePt t="83685" x="4054475" y="4760913"/>
          <p14:tracePt t="83692" x="4084638" y="4754563"/>
          <p14:tracePt t="83701" x="4113213" y="4749800"/>
          <p14:tracePt t="83708" x="4151313" y="4749800"/>
          <p14:tracePt t="83717" x="4178300" y="4749800"/>
          <p14:tracePt t="83725" x="4192588" y="4749800"/>
          <p14:tracePt t="83733" x="4211638" y="4749800"/>
          <p14:tracePt t="83741" x="4225925" y="4749800"/>
          <p14:tracePt t="83749" x="4244975" y="4754563"/>
          <p14:tracePt t="83757" x="4267200" y="4754563"/>
          <p14:tracePt t="83767" x="4286250" y="4757738"/>
          <p14:tracePt t="83775" x="4308475" y="4765675"/>
          <p14:tracePt t="83783" x="4338638" y="4765675"/>
          <p14:tracePt t="83790" x="4379913" y="4768850"/>
          <p14:tracePt t="83799" x="4410075" y="4768850"/>
          <p14:tracePt t="83807" x="4432300" y="4768850"/>
          <p14:tracePt t="83815" x="4462463" y="4768850"/>
          <p14:tracePt t="83822" x="4481513" y="4768850"/>
          <p14:tracePt t="83831" x="4492625" y="4768850"/>
          <p14:tracePt t="83839" x="4495800" y="4773613"/>
          <p14:tracePt t="84036" x="4492625" y="4773613"/>
          <p14:tracePt t="84045" x="4487863" y="4773613"/>
          <p14:tracePt t="84061" x="4492625" y="4776788"/>
          <p14:tracePt t="84069" x="4503738" y="4784725"/>
          <p14:tracePt t="84077" x="4518025" y="4791075"/>
          <p14:tracePt t="84084" x="4529138" y="4802188"/>
          <p14:tracePt t="84093" x="4540250" y="4806950"/>
          <p14:tracePt t="84101" x="4551363" y="4806950"/>
          <p14:tracePt t="84109" x="4559300" y="4810125"/>
          <p14:tracePt t="84116" x="4559300" y="4813300"/>
          <p14:tracePt t="84124" x="4562475" y="4813300"/>
          <p14:tracePt t="84148" x="4570413" y="4818063"/>
          <p14:tracePt t="84157" x="4578350" y="4821238"/>
          <p14:tracePt t="84165" x="4614863" y="4826000"/>
          <p14:tracePt t="84173" x="4652963" y="4826000"/>
          <p14:tracePt t="84181" x="4705350" y="4826000"/>
          <p14:tracePt t="84188" x="4765675" y="4826000"/>
          <p14:tracePt t="84197" x="4802188" y="4821238"/>
          <p14:tracePt t="84205" x="4854575" y="4810125"/>
          <p14:tracePt t="84213" x="4903788" y="4799013"/>
          <p14:tracePt t="84221" x="4956175" y="4787900"/>
          <p14:tracePt t="84229" x="5011738" y="4768850"/>
          <p14:tracePt t="84237" x="5072063" y="4749800"/>
          <p14:tracePt t="84245" x="5132388" y="4732338"/>
          <p14:tracePt t="84252" x="5187950" y="4716463"/>
          <p14:tracePt t="84261" x="5240338" y="4691063"/>
          <p14:tracePt t="84269" x="5289550" y="4668838"/>
          <p14:tracePt t="84277" x="5322888" y="4645025"/>
          <p14:tracePt t="84284" x="5356225" y="4627563"/>
          <p14:tracePt t="84293" x="5391150" y="4603750"/>
          <p14:tracePt t="84301" x="5430838" y="4575175"/>
          <p14:tracePt t="84309" x="5457825" y="4556125"/>
          <p14:tracePt t="84319" x="5483225" y="4537075"/>
          <p14:tracePt t="84327" x="5513388" y="4510088"/>
          <p14:tracePt t="84335" x="5540375" y="4487863"/>
          <p14:tracePt t="84343" x="5559425" y="4473575"/>
          <p14:tracePt t="84351" x="5584825" y="4454525"/>
          <p14:tracePt t="84359" x="5603875" y="4443413"/>
          <p14:tracePt t="84367" x="5618163" y="4432300"/>
          <p14:tracePt t="84375" x="5629275" y="4421188"/>
          <p14:tracePt t="84383" x="5637213" y="4413250"/>
          <p14:tracePt t="84391" x="5645150" y="4405313"/>
          <p14:tracePt t="84399" x="5648325" y="4398963"/>
          <p14:tracePt t="84407" x="5653088" y="4391025"/>
          <p14:tracePt t="84415" x="5659438" y="4383088"/>
          <p14:tracePt t="84423" x="5664200" y="4376738"/>
          <p14:tracePt t="84431" x="5664200" y="4368800"/>
          <p14:tracePt t="84438" x="5664200" y="4365625"/>
          <p14:tracePt t="84455" x="5664200" y="4360863"/>
          <p14:tracePt t="84479" x="5659438" y="4360863"/>
          <p14:tracePt t="84488" x="5656263" y="4357688"/>
          <p14:tracePt t="84494" x="5653088" y="4357688"/>
          <p14:tracePt t="84503" x="5648325" y="4357688"/>
          <p14:tracePt t="91676" x="5645150" y="4357688"/>
          <p14:tracePt t="91681" x="5611813" y="4357688"/>
          <p14:tracePt t="91688" x="5551488" y="4368800"/>
          <p14:tracePt t="91699" x="5491163" y="4368800"/>
          <p14:tracePt t="91707" x="5424488" y="4376738"/>
          <p14:tracePt t="91715" x="5349875" y="4376738"/>
          <p14:tracePt t="91723" x="5273675" y="4371975"/>
          <p14:tracePt t="91731" x="5176838" y="4357688"/>
          <p14:tracePt t="91739" x="5064125" y="4341813"/>
          <p14:tracePt t="91747" x="4945063" y="4319588"/>
          <p14:tracePt t="91755" x="4760913" y="4271963"/>
          <p14:tracePt t="91763" x="4551363" y="4222750"/>
          <p14:tracePt t="91771" x="4322763" y="4159250"/>
          <p14:tracePt t="91779" x="4121150" y="4076700"/>
          <p14:tracePt t="91787" x="3900488" y="3983038"/>
          <p14:tracePt t="91795" x="3713163" y="3903663"/>
          <p14:tracePt t="91803" x="3571875" y="3840163"/>
          <p14:tracePt t="91811" x="3481388" y="3787775"/>
          <p14:tracePt t="91819" x="3417888" y="3751263"/>
          <p14:tracePt t="91827" x="3368675" y="3729038"/>
          <p14:tracePt t="91835" x="3349625" y="3705225"/>
          <p14:tracePt t="91843" x="3338513" y="3690938"/>
          <p14:tracePt t="91851" x="3335338" y="3679825"/>
          <p14:tracePt t="91859" x="3335338" y="3665538"/>
          <p14:tracePt t="91867" x="3335338" y="3652838"/>
          <p14:tracePt t="91875" x="3346450" y="3638550"/>
          <p14:tracePt t="91906" x="3390900" y="3586163"/>
          <p14:tracePt t="91907" x="3413125" y="3567113"/>
          <p14:tracePt t="91915" x="3425825" y="3560763"/>
          <p14:tracePt t="91922" x="3429000" y="3552825"/>
          <p14:tracePt t="91931" x="3432175" y="3541713"/>
          <p14:tracePt t="91938" x="3436938" y="3541713"/>
          <p14:tracePt t="91947" x="3436938" y="3536950"/>
          <p14:tracePt t="92069" x="3432175" y="3536950"/>
          <p14:tracePt t="92077" x="3425825" y="3536950"/>
          <p14:tracePt t="92085" x="3402013" y="3536950"/>
          <p14:tracePt t="92093" x="3373438" y="3525838"/>
          <p14:tracePt t="92101" x="3316288" y="3508375"/>
          <p14:tracePt t="92109" x="3255963" y="3481388"/>
          <p14:tracePt t="92117" x="3175000" y="3451225"/>
          <p14:tracePt t="92125" x="3087688" y="3406775"/>
          <p14:tracePt t="92133" x="3001963" y="3354388"/>
          <p14:tracePt t="92141" x="2919413" y="3297238"/>
          <p14:tracePt t="92149" x="2825750" y="3227388"/>
          <p14:tracePt t="92157" x="2770188" y="3170238"/>
          <p14:tracePt t="92165" x="2714625" y="3111500"/>
          <p14:tracePt t="92173" x="2668588" y="3054350"/>
          <p14:tracePt t="92181" x="2620963" y="3006725"/>
          <p14:tracePt t="92189" x="2582863" y="2957513"/>
          <p14:tracePt t="92197" x="2552700" y="2916238"/>
          <p14:tracePt t="92205" x="2538413" y="2882900"/>
          <p14:tracePt t="92213" x="2522538" y="2855913"/>
          <p14:tracePt t="92221" x="2516188" y="2825750"/>
          <p14:tracePt t="92229" x="2516188" y="2808288"/>
          <p14:tracePt t="92237" x="2516188" y="2795588"/>
          <p14:tracePt t="92247" x="2516188" y="2784475"/>
          <p14:tracePt t="92255" x="2519363" y="2778125"/>
          <p14:tracePt t="92263" x="2530475" y="2770188"/>
          <p14:tracePt t="92272" x="2541588" y="2755900"/>
          <p14:tracePt t="92279" x="2552700" y="2747963"/>
          <p14:tracePt t="92287" x="2568575" y="2740025"/>
          <p14:tracePt t="92295" x="2579688" y="2736850"/>
          <p14:tracePt t="92303" x="2590800" y="2736850"/>
          <p14:tracePt t="92311" x="2605088" y="2732088"/>
          <p14:tracePt t="92319" x="2609850" y="2732088"/>
          <p14:tracePt t="92327" x="2624138" y="2732088"/>
          <p14:tracePt t="92335" x="2632075" y="2732088"/>
          <p14:tracePt t="92343" x="2635250" y="2732088"/>
          <p14:tracePt t="92351" x="2643188" y="2732088"/>
          <p14:tracePt t="92359" x="2657475" y="2732088"/>
          <p14:tracePt t="92367" x="2665413" y="2732088"/>
          <p14:tracePt t="92375" x="2673350" y="2728913"/>
          <p14:tracePt t="92383" x="2684463" y="2728913"/>
          <p14:tracePt t="92391" x="2687638" y="2725738"/>
          <p14:tracePt t="92399" x="2690813" y="2725738"/>
          <p14:tracePt t="92415" x="2695575" y="2725738"/>
          <p14:tracePt t="92423" x="2698750" y="2725738"/>
          <p14:tracePt t="92431" x="2698750" y="2720975"/>
          <p14:tracePt t="92455" x="2701925" y="2720975"/>
          <p14:tracePt t="92521" x="2706688" y="2717800"/>
          <p14:tracePt t="92527" x="2709863" y="2717800"/>
          <p14:tracePt t="92537" x="2714625" y="2717800"/>
          <p14:tracePt t="92554" x="2717800" y="2714625"/>
          <p14:tracePt t="92561" x="2720975" y="2714625"/>
          <p14:tracePt t="92569" x="2728913" y="2714625"/>
          <p14:tracePt t="92577" x="2732088" y="2714625"/>
          <p14:tracePt t="92585" x="2736850" y="2709863"/>
          <p14:tracePt t="92593" x="2740025" y="2709863"/>
          <p14:tracePt t="92601" x="2747963" y="2706688"/>
          <p14:tracePt t="92609" x="2751138" y="2703513"/>
          <p14:tracePt t="92617" x="2759075" y="2703513"/>
          <p14:tracePt t="92625" x="2762250" y="2703513"/>
          <p14:tracePt t="92633" x="2773363" y="2698750"/>
          <p14:tracePt t="92641" x="2781300" y="2695575"/>
          <p14:tracePt t="92649" x="2789238" y="2690813"/>
          <p14:tracePt t="92657" x="2795588" y="2679700"/>
          <p14:tracePt t="92665" x="2803525" y="2679700"/>
          <p14:tracePt t="92673" x="2811463" y="2673350"/>
          <p14:tracePt t="92681" x="2819400" y="2668588"/>
          <p14:tracePt t="92688" x="2825750" y="2665413"/>
          <p14:tracePt t="92697" x="2830513" y="2665413"/>
          <p14:tracePt t="92705" x="2836863" y="2662238"/>
          <p14:tracePt t="92713" x="2841625" y="2662238"/>
          <p14:tracePt t="92721" x="2847975" y="2662238"/>
          <p14:tracePt t="92729" x="2852738" y="2657475"/>
          <p14:tracePt t="92737" x="2855913" y="2657475"/>
          <p14:tracePt t="92745" x="2860675" y="2657475"/>
          <p14:tracePt t="92753" x="2863850" y="2657475"/>
          <p14:tracePt t="92761" x="2867025" y="2657475"/>
          <p14:tracePt t="92899" x="2867025" y="2654300"/>
          <p14:tracePt t="93069" x="2867025" y="2657475"/>
          <p14:tracePt t="93075" x="2863850" y="2662238"/>
          <p14:tracePt t="93083" x="2860675" y="2665413"/>
          <p14:tracePt t="93099" x="2860675" y="2668588"/>
          <p14:tracePt t="93107" x="2855913" y="2673350"/>
          <p14:tracePt t="93117" x="2852738" y="2673350"/>
          <p14:tracePt t="93125" x="2847975" y="2673350"/>
          <p14:tracePt t="93133" x="2844800" y="2676525"/>
          <p14:tracePt t="93141" x="2841625" y="2676525"/>
          <p14:tracePt t="93165" x="2836863" y="2676525"/>
          <p14:tracePt t="93237" x="2833688" y="2676525"/>
          <p14:tracePt t="93245" x="2830513" y="2676525"/>
          <p14:tracePt t="93253" x="2825750" y="2676525"/>
          <p14:tracePt t="93261" x="2825750" y="2679700"/>
          <p14:tracePt t="93269" x="2822575" y="2679700"/>
          <p14:tracePt t="93317" x="2822575" y="2684463"/>
          <p14:tracePt t="93334" x="2819400" y="2684463"/>
          <p14:tracePt t="93447" x="2819400" y="2687638"/>
          <p14:tracePt t="93455" x="2814638" y="2687638"/>
          <p14:tracePt t="93463" x="2814638" y="2690813"/>
          <p14:tracePt t="93599" x="2814638" y="2695575"/>
          <p14:tracePt t="94099" x="2814638" y="2690813"/>
          <p14:tracePt t="94429" x="2814638" y="2687638"/>
          <p14:tracePt t="94445" x="2814638" y="2679700"/>
          <p14:tracePt t="94453" x="2819400" y="2676525"/>
          <p14:tracePt t="94461" x="2833688" y="2668588"/>
          <p14:tracePt t="94469" x="2847975" y="2665413"/>
          <p14:tracePt t="94477" x="2871788" y="2657475"/>
          <p14:tracePt t="94485" x="2897188" y="2646363"/>
          <p14:tracePt t="94493" x="2935288" y="2635250"/>
          <p14:tracePt t="94501" x="2968625" y="2632075"/>
          <p14:tracePt t="94509" x="2998788" y="2620963"/>
          <p14:tracePt t="94517" x="3040063" y="2613025"/>
          <p14:tracePt t="94527" x="3070225" y="2609850"/>
          <p14:tracePt t="94535" x="3098800" y="2609850"/>
          <p14:tracePt t="94543" x="3122613" y="2609850"/>
          <p14:tracePt t="94551" x="3148013" y="2609850"/>
          <p14:tracePt t="94559" x="3167063" y="2613025"/>
          <p14:tracePt t="94567" x="3189288" y="2624138"/>
          <p14:tracePt t="94575" x="3222625" y="2646363"/>
          <p14:tracePt t="94583" x="3255963" y="2662238"/>
          <p14:tracePt t="94591" x="3282950" y="2679700"/>
          <p14:tracePt t="94599" x="3316288" y="2695575"/>
          <p14:tracePt t="94607" x="3343275" y="2717800"/>
          <p14:tracePt t="94615" x="3360738" y="2743200"/>
          <p14:tracePt t="94623" x="3368675" y="2773363"/>
          <p14:tracePt t="94631" x="3368675" y="2800350"/>
          <p14:tracePt t="94638" x="3368675" y="2814638"/>
          <p14:tracePt t="94647" x="3354388" y="2841625"/>
          <p14:tracePt t="94655" x="3338513" y="2863850"/>
          <p14:tracePt t="94663" x="3327400" y="2874963"/>
          <p14:tracePt t="94672" x="3313113" y="2886075"/>
          <p14:tracePt t="94679" x="3302000" y="2901950"/>
          <p14:tracePt t="94687" x="3279775" y="2919413"/>
          <p14:tracePt t="94695" x="3260725" y="2941638"/>
          <p14:tracePt t="94703" x="3227388" y="2965450"/>
          <p14:tracePt t="94711" x="3200400" y="2987675"/>
          <p14:tracePt t="94719" x="3175000" y="3001963"/>
          <p14:tracePt t="94727" x="3140075" y="3017838"/>
          <p14:tracePt t="94735" x="3098800" y="3028950"/>
          <p14:tracePt t="94743" x="3065463" y="3046413"/>
          <p14:tracePt t="94751" x="3035300" y="3051175"/>
          <p14:tracePt t="94761" x="3005138" y="3054350"/>
          <p14:tracePt t="94767" x="2971800" y="3062288"/>
          <p14:tracePt t="94775" x="2949575" y="3062288"/>
          <p14:tracePt t="94783" x="2927350" y="3062288"/>
          <p14:tracePt t="94791" x="2908300" y="3062288"/>
          <p14:tracePt t="94799" x="2897188" y="3062288"/>
          <p14:tracePt t="94809" x="2886075" y="3062288"/>
          <p14:tracePt t="94817" x="2874963" y="3062288"/>
          <p14:tracePt t="94825" x="2871788" y="3062288"/>
          <p14:tracePt t="94833" x="2867025" y="3059113"/>
          <p14:tracePt t="94841" x="2863850" y="3059113"/>
          <p14:tracePt t="94849" x="2863850" y="3054350"/>
          <p14:tracePt t="94865" x="2863850" y="3051175"/>
          <p14:tracePt t="94873" x="2863850" y="3046413"/>
          <p14:tracePt t="94965" x="2863850" y="3043238"/>
          <p14:tracePt t="95079" x="2867025" y="3043238"/>
          <p14:tracePt t="95085" x="2878138" y="3043238"/>
          <p14:tracePt t="95095" x="2900363" y="3043238"/>
          <p14:tracePt t="95101" x="2952750" y="3043238"/>
          <p14:tracePt t="95112" x="3035300" y="3043238"/>
          <p14:tracePt t="95119" x="3151188" y="3065463"/>
          <p14:tracePt t="95127" x="3316288" y="3103563"/>
          <p14:tracePt t="95135" x="3500438" y="3152775"/>
          <p14:tracePt t="95143" x="3668713" y="3197225"/>
          <p14:tracePt t="95151" x="3822700" y="3252788"/>
          <p14:tracePt t="95159" x="3938588" y="3302000"/>
          <p14:tracePt t="95167" x="4005263" y="3332163"/>
          <p14:tracePt t="95175" x="4038600" y="3362325"/>
          <p14:tracePt t="95183" x="4054475" y="3376613"/>
          <p14:tracePt t="95191" x="4060825" y="3387725"/>
          <p14:tracePt t="95199" x="4060825" y="3398838"/>
          <p14:tracePt t="95207" x="4060825" y="3409950"/>
          <p14:tracePt t="95215" x="4057650" y="3417888"/>
          <p14:tracePt t="95223" x="4054475" y="3432175"/>
          <p14:tracePt t="95231" x="4046538" y="3443288"/>
          <p14:tracePt t="95238" x="4038600" y="3455988"/>
          <p14:tracePt t="95247" x="4027488" y="3481388"/>
          <p14:tracePt t="95255" x="4016375" y="3508375"/>
          <p14:tracePt t="95263" x="4005263" y="3530600"/>
          <p14:tracePt t="95271" x="3983038" y="3560763"/>
          <p14:tracePt t="95279" x="3967163" y="3578225"/>
          <p14:tracePt t="95287" x="3956050" y="3597275"/>
          <p14:tracePt t="95295" x="3933825" y="3616325"/>
          <p14:tracePt t="95303" x="3914775" y="3638550"/>
          <p14:tracePt t="95311" x="3897313" y="3652838"/>
          <p14:tracePt t="95319" x="3878263" y="3660775"/>
          <p14:tracePt t="95327" x="3862388" y="3665538"/>
          <p14:tracePt t="95335" x="3851275" y="3676650"/>
          <p14:tracePt t="95343" x="3844925" y="3679825"/>
          <p14:tracePt t="95351" x="3825875" y="3690938"/>
          <p14:tracePt t="95361" x="3814763" y="3702050"/>
          <p14:tracePt t="95369" x="3798888" y="3713163"/>
          <p14:tracePt t="95375" x="3781425" y="3721100"/>
          <p14:tracePt t="95385" x="3770313" y="3732213"/>
          <p14:tracePt t="95393" x="3762375" y="3740150"/>
          <p14:tracePt t="95401" x="3746500" y="3743325"/>
          <p14:tracePt t="95409" x="3740150" y="3746500"/>
          <p14:tracePt t="95417" x="3735388" y="3751263"/>
          <p14:tracePt t="95433" x="3732213" y="3751263"/>
          <p14:tracePt t="95441" x="3729038" y="3751263"/>
          <p14:tracePt t="95449" x="3721100" y="3746500"/>
          <p14:tracePt t="95457" x="3713163" y="3740150"/>
          <p14:tracePt t="95465" x="3702050" y="3732213"/>
          <p14:tracePt t="95473" x="3690938" y="3717925"/>
          <p14:tracePt t="95481" x="3671888" y="3705225"/>
          <p14:tracePt t="95488" x="3646488" y="3687763"/>
          <p14:tracePt t="95497" x="3627438" y="3671888"/>
          <p14:tracePt t="95505" x="3600450" y="3665538"/>
          <p14:tracePt t="95513" x="3582988" y="3652838"/>
          <p14:tracePt t="95521" x="3571875" y="3646488"/>
          <p14:tracePt t="95529" x="3559175" y="3641725"/>
          <p14:tracePt t="95539" x="3541713" y="3638550"/>
          <p14:tracePt t="95545" x="3533775" y="3635375"/>
          <p14:tracePt t="95553" x="3530600" y="3630613"/>
          <p14:tracePt t="95561" x="3522663" y="3627438"/>
          <p14:tracePt t="95569" x="3519488" y="3624263"/>
          <p14:tracePt t="95577" x="3514725" y="3619500"/>
          <p14:tracePt t="95585" x="3511550" y="3616325"/>
          <p14:tracePt t="95593" x="3503613" y="3613150"/>
          <p14:tracePt t="95601" x="3495675" y="3608388"/>
          <p14:tracePt t="95609" x="3489325" y="3605213"/>
          <p14:tracePt t="95617" x="3481388" y="3600450"/>
          <p14:tracePt t="95626" x="3473450" y="3597275"/>
          <p14:tracePt t="95633" x="3470275" y="3594100"/>
          <p14:tracePt t="95641" x="3462338" y="3594100"/>
          <p14:tracePt t="95659" x="3459163" y="3594100"/>
          <p14:tracePt t="95707" x="3454400" y="3594100"/>
          <p14:tracePt t="95723" x="3451225" y="3594100"/>
          <p14:tracePt t="95747" x="3448050" y="3594100"/>
          <p14:tracePt t="95755" x="3443288" y="3594100"/>
          <p14:tracePt t="95763" x="3440113" y="3594100"/>
          <p14:tracePt t="95772" x="3436938" y="3594100"/>
          <p14:tracePt t="95947" x="3440113" y="3594100"/>
          <p14:tracePt t="95957" x="3448050" y="3594100"/>
          <p14:tracePt t="95965" x="3451225" y="3594100"/>
          <p14:tracePt t="95973" x="3454400" y="3594100"/>
          <p14:tracePt t="95981" x="3459163" y="3594100"/>
          <p14:tracePt t="95989" x="3467100" y="3597275"/>
          <p14:tracePt t="95997" x="3473450" y="3597275"/>
          <p14:tracePt t="96005" x="3478213" y="3600450"/>
          <p14:tracePt t="96013" x="3489325" y="3600450"/>
          <p14:tracePt t="96022" x="3500438" y="3605213"/>
          <p14:tracePt t="96030" x="3522663" y="3608388"/>
          <p14:tracePt t="96037" x="3548063" y="3616325"/>
          <p14:tracePt t="96045" x="3578225" y="3627438"/>
          <p14:tracePt t="96053" x="3619500" y="3641725"/>
          <p14:tracePt t="96061" x="3660775" y="3660775"/>
          <p14:tracePt t="96069" x="3694113" y="3676650"/>
          <p14:tracePt t="96077" x="3732213" y="3687763"/>
          <p14:tracePt t="96085" x="3765550" y="3705225"/>
          <p14:tracePt t="96093" x="3792538" y="3713163"/>
          <p14:tracePt t="96101" x="3810000" y="3735388"/>
          <p14:tracePt t="96109" x="3825875" y="3746500"/>
          <p14:tracePt t="96117" x="3833813" y="3762375"/>
          <p14:tracePt t="96125" x="3840163" y="3773488"/>
          <p14:tracePt t="96133" x="3851275" y="3792538"/>
          <p14:tracePt t="96141" x="3856038" y="3806825"/>
          <p14:tracePt t="96149" x="3859213" y="3825875"/>
          <p14:tracePt t="96158" x="3862388" y="3851275"/>
          <p14:tracePt t="96165" x="3870325" y="3875088"/>
          <p14:tracePt t="96173" x="3878263" y="3892550"/>
          <p14:tracePt t="96181" x="3881438" y="3911600"/>
          <p14:tracePt t="96189" x="3886200" y="3933825"/>
          <p14:tracePt t="96197" x="3886200" y="3944938"/>
          <p14:tracePt t="96205" x="3892550" y="3960813"/>
          <p14:tracePt t="96215" x="3892550" y="3971925"/>
          <p14:tracePt t="96221" x="3897313" y="3983038"/>
          <p14:tracePt t="96231" x="3897313" y="3994150"/>
          <p14:tracePt t="96239" x="3897313" y="4002088"/>
          <p14:tracePt t="96247" x="3897313" y="4005263"/>
          <p14:tracePt t="96255" x="3897313" y="4010025"/>
          <p14:tracePt t="96263" x="3897313" y="4013200"/>
          <p14:tracePt t="96279" x="3892550" y="4013200"/>
          <p14:tracePt t="96287" x="3889375" y="4013200"/>
          <p14:tracePt t="96295" x="3881438" y="4013200"/>
          <p14:tracePt t="96303" x="3875088" y="4013200"/>
          <p14:tracePt t="96311" x="3867150" y="4013200"/>
          <p14:tracePt t="96327" x="3859213" y="4013200"/>
          <p14:tracePt t="96335" x="3848100" y="4013200"/>
          <p14:tracePt t="96343" x="3833813" y="4013200"/>
          <p14:tracePt t="96351" x="3825875" y="4013200"/>
          <p14:tracePt t="96359" x="3817938" y="4010025"/>
          <p14:tracePt t="96367" x="3810000" y="4010025"/>
          <p14:tracePt t="96383" x="3806825" y="4005263"/>
          <p14:tracePt t="96391" x="3798888" y="4002088"/>
          <p14:tracePt t="96399" x="3795713" y="3997325"/>
          <p14:tracePt t="96407" x="3792538" y="3997325"/>
          <p14:tracePt t="96415" x="3787775" y="3994150"/>
          <p14:tracePt t="96423" x="3784600" y="3994150"/>
          <p14:tracePt t="96447" x="3781425" y="3994150"/>
          <p14:tracePt t="96947" x="3781425" y="3990975"/>
          <p14:tracePt t="97035" x="3781425" y="3994150"/>
          <p14:tracePt t="97051" x="3781425" y="4002088"/>
          <p14:tracePt t="97061" x="3787775" y="4013200"/>
          <p14:tracePt t="97069" x="3792538" y="4021138"/>
          <p14:tracePt t="97077" x="3803650" y="4035425"/>
          <p14:tracePt t="97085" x="3817938" y="4046538"/>
          <p14:tracePt t="97093" x="3836988" y="4068763"/>
          <p14:tracePt t="97101" x="3856038" y="4087813"/>
          <p14:tracePt t="97109" x="3870325" y="4102100"/>
          <p14:tracePt t="97117" x="3889375" y="4121150"/>
          <p14:tracePt t="97125" x="3900488" y="4132263"/>
          <p14:tracePt t="97133" x="3908425" y="4148138"/>
          <p14:tracePt t="97141" x="3911600" y="4159250"/>
          <p14:tracePt t="97149" x="3914775" y="4178300"/>
          <p14:tracePt t="97157" x="3914775" y="4189413"/>
          <p14:tracePt t="97165" x="3914775" y="4203700"/>
          <p14:tracePt t="97173" x="3911600" y="4219575"/>
          <p14:tracePt t="97181" x="3903663" y="4230688"/>
          <p14:tracePt t="97189" x="3892550" y="4241800"/>
          <p14:tracePt t="97197" x="3878263" y="4248150"/>
          <p14:tracePt t="97205" x="3851275" y="4256088"/>
          <p14:tracePt t="97213" x="3817938" y="4264025"/>
          <p14:tracePt t="97222" x="3787775" y="4264025"/>
          <p14:tracePt t="97229" x="3743325" y="4264025"/>
          <p14:tracePt t="97237" x="3713163" y="4259263"/>
          <p14:tracePt t="97245" x="3683000" y="4259263"/>
          <p14:tracePt t="97253" x="3649663" y="4256088"/>
          <p14:tracePt t="97261" x="3627438" y="4252913"/>
          <p14:tracePt t="97269" x="3600450" y="4244975"/>
          <p14:tracePt t="97277" x="3578225" y="4241800"/>
          <p14:tracePt t="97285" x="3559175" y="4230688"/>
          <p14:tracePt t="97293" x="3548063" y="4222750"/>
          <p14:tracePt t="97301" x="3530600" y="4219575"/>
          <p14:tracePt t="97309" x="3519488" y="4214813"/>
          <p14:tracePt t="97319" x="3511550" y="4211638"/>
          <p14:tracePt t="97325" x="3503613" y="4206875"/>
          <p14:tracePt t="97333" x="3492500" y="4203700"/>
          <p14:tracePt t="97341" x="3489325" y="4203700"/>
          <p14:tracePt t="97349" x="3484563" y="4200525"/>
          <p14:tracePt t="97359" x="3478213" y="4195763"/>
          <p14:tracePt t="97367" x="3473450" y="4195763"/>
          <p14:tracePt t="97375" x="3470275" y="4195763"/>
          <p14:tracePt t="97383" x="3467100" y="4192588"/>
          <p14:tracePt t="97423" x="3462338" y="4192588"/>
          <p14:tracePt t="97431" x="3462338" y="4189413"/>
          <p14:tracePt t="97519" x="3459163" y="4189413"/>
          <p14:tracePt t="98100" x="3459163" y="4192588"/>
          <p14:tracePt t="98181" x="3454400" y="4195763"/>
          <p14:tracePt t="98229" x="3454400" y="4200525"/>
          <p14:tracePt t="98277" x="3454400" y="4203700"/>
          <p14:tracePt t="98301" x="3454400" y="4206875"/>
          <p14:tracePt t="98333" x="3454400" y="4211638"/>
          <p14:tracePt t="98365" x="3459163" y="4211638"/>
          <p14:tracePt t="98373" x="3459163" y="4214813"/>
          <p14:tracePt t="98389" x="3462338" y="4219575"/>
          <p14:tracePt t="98397" x="3467100" y="4222750"/>
          <p14:tracePt t="98406" x="3478213" y="4225925"/>
          <p14:tracePt t="98413" x="3489325" y="4225925"/>
          <p14:tracePt t="98422" x="3503613" y="4230688"/>
          <p14:tracePt t="98429" x="3514725" y="4230688"/>
          <p14:tracePt t="98437" x="3522663" y="4230688"/>
          <p14:tracePt t="98445" x="3533775" y="4233863"/>
          <p14:tracePt t="98453" x="3541713" y="4233863"/>
          <p14:tracePt t="98461" x="3548063" y="4233863"/>
          <p14:tracePt t="98469" x="3552825" y="4233863"/>
          <p14:tracePt t="98477" x="3556000" y="4233863"/>
          <p14:tracePt t="98495" x="3559175" y="4233863"/>
          <p14:tracePt t="98559" x="3559175" y="4230688"/>
          <p14:tracePt t="98567" x="3563938" y="4230688"/>
          <p14:tracePt t="98575" x="3563938" y="4225925"/>
          <p14:tracePt t="98607" x="3563938" y="4222750"/>
          <p14:tracePt t="98623" x="3563938" y="4219575"/>
          <p14:tracePt t="98631" x="3563938" y="4214813"/>
          <p14:tracePt t="98638" x="3563938" y="4211638"/>
          <p14:tracePt t="98656" x="3563938" y="4206875"/>
          <p14:tracePt t="98809" x="3563938" y="4203700"/>
          <p14:tracePt t="98834" x="3567113" y="4195763"/>
          <p14:tracePt t="98841" x="3567113" y="4189413"/>
          <p14:tracePt t="98849" x="3567113" y="4178300"/>
          <p14:tracePt t="98857" x="3567113" y="4162425"/>
          <p14:tracePt t="98865" x="3567113" y="4151313"/>
          <p14:tracePt t="98873" x="3567113" y="4129088"/>
          <p14:tracePt t="98890" x="3559175" y="4062413"/>
          <p14:tracePt t="98897" x="3552825" y="4013200"/>
          <p14:tracePt t="98905" x="3536950" y="3975100"/>
          <p14:tracePt t="98913" x="3519488" y="3933825"/>
          <p14:tracePt t="98922" x="3511550" y="3916363"/>
          <p14:tracePt t="98929" x="3506788" y="3908425"/>
          <p14:tracePt t="98937" x="3503613" y="3900488"/>
          <p14:tracePt t="98945" x="3500438" y="3897313"/>
          <p14:tracePt t="98953" x="3495675" y="3897313"/>
          <p14:tracePt t="98993" x="3492500" y="3897313"/>
          <p14:tracePt t="99001" x="3492500" y="3900488"/>
          <p14:tracePt t="99025" x="3492500" y="3903663"/>
          <p14:tracePt t="99083" x="3492500" y="3908425"/>
          <p14:tracePt t="99091" x="3492500" y="3911600"/>
          <p14:tracePt t="99099" x="3492500" y="3919538"/>
          <p14:tracePt t="99107" x="3495675" y="3927475"/>
          <p14:tracePt t="99115" x="3503613" y="3930650"/>
          <p14:tracePt t="99123" x="3519488" y="3938588"/>
          <p14:tracePt t="99131" x="3525838" y="3941763"/>
          <p14:tracePt t="99139" x="3533775" y="3944938"/>
          <p14:tracePt t="99147" x="3541713" y="3949700"/>
          <p14:tracePt t="99155" x="3552825" y="3949700"/>
          <p14:tracePt t="99163" x="3556000" y="3949700"/>
          <p14:tracePt t="99172" x="3567113" y="3944938"/>
          <p14:tracePt t="99179" x="3571875" y="3941763"/>
          <p14:tracePt t="99187" x="3578225" y="3938588"/>
          <p14:tracePt t="99203" x="3586163" y="3933825"/>
          <p14:tracePt t="99211" x="3586163" y="3927475"/>
          <p14:tracePt t="99219" x="3586163" y="3919538"/>
          <p14:tracePt t="99227" x="3586163" y="3911600"/>
          <p14:tracePt t="99235" x="3586163" y="3903663"/>
          <p14:tracePt t="99243" x="3586163" y="3892550"/>
          <p14:tracePt t="99251" x="3586163" y="3875088"/>
          <p14:tracePt t="99259" x="3586163" y="3859213"/>
          <p14:tracePt t="99267" x="3575050" y="3833813"/>
          <p14:tracePt t="99275" x="3571875" y="3814763"/>
          <p14:tracePt t="99283" x="3563938" y="3792538"/>
          <p14:tracePt t="99291" x="3552825" y="3773488"/>
          <p14:tracePt t="99299" x="3548063" y="3759200"/>
          <p14:tracePt t="99307" x="3541713" y="3746500"/>
          <p14:tracePt t="99315" x="3530600" y="3729038"/>
          <p14:tracePt t="99323" x="3522663" y="3717925"/>
          <p14:tracePt t="99331" x="3511550" y="3709988"/>
          <p14:tracePt t="99341" x="3500438" y="3694113"/>
          <p14:tracePt t="99349" x="3484563" y="3679825"/>
          <p14:tracePt t="99357" x="3462338" y="3660775"/>
          <p14:tracePt t="99365" x="3443288" y="3641725"/>
          <p14:tracePt t="99373" x="3417888" y="3624263"/>
          <p14:tracePt t="99381" x="3402013" y="3616325"/>
          <p14:tracePt t="99389" x="3387725" y="3608388"/>
          <p14:tracePt t="99397" x="3376613" y="3605213"/>
          <p14:tracePt t="99405" x="3368675" y="3600450"/>
          <p14:tracePt t="99413" x="3368675" y="3597275"/>
          <p14:tracePt t="99422" x="3365500" y="3594100"/>
          <p14:tracePt t="99429" x="3357563" y="3589338"/>
          <p14:tracePt t="99437" x="3354388" y="3589338"/>
          <p14:tracePt t="99445" x="3354388" y="3586163"/>
          <p14:tracePt t="99453" x="3349625" y="3586163"/>
          <p14:tracePt t="99493" x="3349625" y="3589338"/>
          <p14:tracePt t="99501" x="3349625" y="3594100"/>
          <p14:tracePt t="99509" x="3349625" y="3597275"/>
          <p14:tracePt t="99517" x="3354388" y="3605213"/>
          <p14:tracePt t="99525" x="3357563" y="3605213"/>
          <p14:tracePt t="99533" x="3365500" y="3608388"/>
          <p14:tracePt t="99541" x="3376613" y="3619500"/>
          <p14:tracePt t="99549" x="3379788" y="3619500"/>
          <p14:tracePt t="99557" x="3387725" y="3624263"/>
          <p14:tracePt t="99565" x="3395663" y="3627438"/>
          <p14:tracePt t="99573" x="3398838" y="3627438"/>
          <p14:tracePt t="99581" x="3406775" y="3627438"/>
          <p14:tracePt t="99598" x="3413125" y="3619500"/>
          <p14:tracePt t="99605" x="3421063" y="3613150"/>
          <p14:tracePt t="99615" x="3429000" y="3594100"/>
          <p14:tracePt t="99622" x="3432175" y="3575050"/>
          <p14:tracePt t="99631" x="3432175" y="3560763"/>
          <p14:tracePt t="99639" x="3436938" y="3530600"/>
          <p14:tracePt t="99647" x="3436938" y="3500438"/>
          <p14:tracePt t="99656" x="3443288" y="3462338"/>
          <p14:tracePt t="99663" x="3440113" y="3406775"/>
          <p14:tracePt t="99672" x="3429000" y="3346450"/>
          <p14:tracePt t="99679" x="3402013" y="3286125"/>
          <p14:tracePt t="99687" x="3365500" y="3216275"/>
          <p14:tracePt t="99695" x="3321050" y="3159125"/>
          <p14:tracePt t="99707" x="3279775" y="3114675"/>
          <p14:tracePt t="99715" x="3241675" y="3081338"/>
          <p14:tracePt t="99724" x="3216275" y="3054350"/>
          <p14:tracePt t="99731" x="3197225" y="3040063"/>
          <p14:tracePt t="99739" x="3181350" y="3028950"/>
          <p14:tracePt t="99747" x="3170238" y="3021013"/>
          <p14:tracePt t="99755" x="3163888" y="3017838"/>
          <p14:tracePt t="99763" x="3155950" y="3013075"/>
          <p14:tracePt t="99772" x="3151188" y="3009900"/>
          <p14:tracePt t="99779" x="3144838" y="3006725"/>
          <p14:tracePt t="99787" x="3136900" y="3001963"/>
          <p14:tracePt t="99795" x="3125788" y="3001963"/>
          <p14:tracePt t="99803" x="3109913" y="3001963"/>
          <p14:tracePt t="99811" x="3092450" y="2998788"/>
          <p14:tracePt t="99819" x="3073400" y="2998788"/>
          <p14:tracePt t="99827" x="3062288" y="2994025"/>
          <p14:tracePt t="99835" x="3051175" y="2990850"/>
          <p14:tracePt t="99843" x="3040063" y="2990850"/>
          <p14:tracePt t="99851" x="3032125" y="2990850"/>
          <p14:tracePt t="99859" x="3028950" y="2990850"/>
          <p14:tracePt t="99871" x="3024188" y="2990850"/>
          <p14:tracePt t="99879" x="3021013" y="2990850"/>
          <p14:tracePt t="99887" x="3017838" y="2990850"/>
          <p14:tracePt t="99895" x="3013075" y="2990850"/>
          <p14:tracePt t="99923" x="2994025" y="2990850"/>
          <p14:tracePt t="99929" x="2987675" y="2990850"/>
          <p14:tracePt t="99937" x="2982913" y="2990850"/>
          <p14:tracePt t="99945" x="2979738" y="2990850"/>
          <p14:tracePt t="99953" x="2976563" y="2987675"/>
          <p14:tracePt t="100033" x="2979738" y="2982913"/>
          <p14:tracePt t="100041" x="2987675" y="2979738"/>
          <p14:tracePt t="100049" x="2994025" y="2976563"/>
          <p14:tracePt t="100057" x="3001963" y="2968625"/>
          <p14:tracePt t="100065" x="3005138" y="2960688"/>
          <p14:tracePt t="100073" x="3013075" y="2949575"/>
          <p14:tracePt t="100081" x="3021013" y="2935288"/>
          <p14:tracePt t="100089" x="3024188" y="2919413"/>
          <p14:tracePt t="100098" x="3035300" y="2894013"/>
          <p14:tracePt t="100105" x="3046413" y="2867025"/>
          <p14:tracePt t="100113" x="3057525" y="2825750"/>
          <p14:tracePt t="100122" x="3070225" y="2773363"/>
          <p14:tracePt t="100130" x="3076575" y="2714625"/>
          <p14:tracePt t="100137" x="3076575" y="2662238"/>
          <p14:tracePt t="100145" x="3076575" y="2609850"/>
          <p14:tracePt t="100153" x="3070225" y="2574925"/>
          <p14:tracePt t="100161" x="3054350" y="2549525"/>
          <p14:tracePt t="100169" x="3035300" y="2541588"/>
          <p14:tracePt t="100177" x="3021013" y="2533650"/>
          <p14:tracePt t="100187" x="3009900" y="2530475"/>
          <p14:tracePt t="100195" x="3005138" y="2530475"/>
          <p14:tracePt t="100203" x="3001963" y="2530475"/>
          <p14:tracePt t="100211" x="2998788" y="2530475"/>
          <p14:tracePt t="100227" x="2994025" y="2530475"/>
          <p14:tracePt t="100235" x="2990850" y="2530475"/>
          <p14:tracePt t="100251" x="2987675" y="2530475"/>
          <p14:tracePt t="100259" x="2979738" y="2530475"/>
          <p14:tracePt t="100267" x="2971800" y="2533650"/>
          <p14:tracePt t="100275" x="2960688" y="2538413"/>
          <p14:tracePt t="100283" x="2949575" y="2544763"/>
          <p14:tracePt t="100291" x="2935288" y="2544763"/>
          <p14:tracePt t="100299" x="2927350" y="2549525"/>
          <p14:tracePt t="100307" x="2919413" y="2552700"/>
          <p14:tracePt t="100315" x="2913063" y="2552700"/>
          <p14:tracePt t="100323" x="2905125" y="2557463"/>
          <p14:tracePt t="100331" x="2900363" y="2557463"/>
          <p14:tracePt t="100339" x="2900363" y="2560638"/>
          <p14:tracePt t="100349" x="2897188" y="2560638"/>
          <p14:tracePt t="100429" x="2894013" y="2560638"/>
          <p14:tracePt t="100533" x="2897188" y="2560638"/>
          <p14:tracePt t="100542" x="2916238" y="2560638"/>
          <p14:tracePt t="100549" x="2930525" y="2560638"/>
          <p14:tracePt t="100557" x="2946400" y="2557463"/>
          <p14:tracePt t="100565" x="2968625" y="2557463"/>
          <p14:tracePt t="100573" x="2982913" y="2557463"/>
          <p14:tracePt t="100581" x="2990850" y="2557463"/>
          <p14:tracePt t="100589" x="2998788" y="2557463"/>
          <p14:tracePt t="100597" x="3005138" y="2557463"/>
          <p14:tracePt t="100605" x="3013075" y="2557463"/>
          <p14:tracePt t="100622" x="3017838" y="2557463"/>
          <p14:tracePt t="100629" x="3028950" y="2560638"/>
          <p14:tracePt t="100637" x="3040063" y="2571750"/>
          <p14:tracePt t="100645" x="3057525" y="2590800"/>
          <p14:tracePt t="100653" x="3098800" y="2613025"/>
          <p14:tracePt t="100661" x="3140075" y="2643188"/>
          <p14:tracePt t="100669" x="3189288" y="2679700"/>
          <p14:tracePt t="100679" x="3244850" y="2714625"/>
          <p14:tracePt t="100685" x="3302000" y="2751138"/>
          <p14:tracePt t="100693" x="3349625" y="2795588"/>
          <p14:tracePt t="100701" x="3398838" y="2833688"/>
          <p14:tracePt t="100709" x="3440113" y="2874963"/>
          <p14:tracePt t="100717" x="3478213" y="2908300"/>
          <p14:tracePt t="100725" x="3500438" y="2941638"/>
          <p14:tracePt t="100733" x="3522663" y="2976563"/>
          <p14:tracePt t="100741" x="3536950" y="3001963"/>
          <p14:tracePt t="100749" x="3552825" y="3035300"/>
          <p14:tracePt t="100759" x="3575050" y="3062288"/>
          <p14:tracePt t="100767" x="3589338" y="3095625"/>
          <p14:tracePt t="100775" x="3616325" y="3128963"/>
          <p14:tracePt t="100783" x="3638550" y="3163888"/>
          <p14:tracePt t="100792" x="3660775" y="3205163"/>
          <p14:tracePt t="100799" x="3683000" y="3238500"/>
          <p14:tracePt t="100807" x="3705225" y="3279775"/>
          <p14:tracePt t="100815" x="3729038" y="3321050"/>
          <p14:tracePt t="100823" x="3751263" y="3346450"/>
          <p14:tracePt t="100831" x="3765550" y="3373438"/>
          <p14:tracePt t="100839" x="3776663" y="3406775"/>
          <p14:tracePt t="100847" x="3787775" y="3432175"/>
          <p14:tracePt t="100855" x="3798888" y="3462338"/>
          <p14:tracePt t="100863" x="3814763" y="3503613"/>
          <p14:tracePt t="100872" x="3825875" y="3536950"/>
          <p14:tracePt t="100889" x="3851275" y="3600450"/>
          <p14:tracePt t="100895" x="3862388" y="3635375"/>
          <p14:tracePt t="100903" x="3870325" y="3657600"/>
          <p14:tracePt t="100911" x="3875088" y="3683000"/>
          <p14:tracePt t="100919" x="3878263" y="3698875"/>
          <p14:tracePt t="100927" x="3881438" y="3717925"/>
          <p14:tracePt t="100935" x="3881438" y="3729038"/>
          <p14:tracePt t="100943" x="3881438" y="3740150"/>
          <p14:tracePt t="100951" x="3881438" y="3746500"/>
          <p14:tracePt t="100959" x="3881438" y="3751263"/>
          <p14:tracePt t="100967" x="3881438" y="3754438"/>
          <p14:tracePt t="100983" x="3878263" y="3762375"/>
          <p14:tracePt t="100992" x="3870325" y="3765550"/>
          <p14:tracePt t="101001" x="3856038" y="3776663"/>
          <p14:tracePt t="101007" x="3844925" y="3781425"/>
          <p14:tracePt t="101015" x="3836988" y="3792538"/>
          <p14:tracePt t="101023" x="3829050" y="3798888"/>
          <p14:tracePt t="101031" x="3825875" y="3806825"/>
          <p14:tracePt t="101041" x="3817938" y="3814763"/>
          <p14:tracePt t="101049" x="3814763" y="3822700"/>
          <p14:tracePt t="101057" x="3814763" y="3825875"/>
          <p14:tracePt t="101065" x="3810000" y="3829050"/>
          <p14:tracePt t="101081" x="3806825" y="3829050"/>
          <p14:tracePt t="101089" x="3806825" y="3833813"/>
          <p14:tracePt t="101105" x="3806825" y="3836988"/>
          <p14:tracePt t="101113" x="3803650" y="3840163"/>
          <p14:tracePt t="101122" x="3803650" y="3844925"/>
          <p14:tracePt t="101129" x="3798888" y="3848100"/>
          <p14:tracePt t="101137" x="3798888" y="3851275"/>
          <p14:tracePt t="101145" x="3795713" y="3851275"/>
          <p14:tracePt t="101153" x="3792538" y="3856038"/>
          <p14:tracePt t="101161" x="3792538" y="3867150"/>
          <p14:tracePt t="101169" x="3792538" y="3875088"/>
          <p14:tracePt t="101177" x="3795713" y="3881438"/>
          <p14:tracePt t="101185" x="3795713" y="3889375"/>
          <p14:tracePt t="101193" x="3798888" y="3897313"/>
          <p14:tracePt t="101201" x="3803650" y="3903663"/>
          <p14:tracePt t="101209" x="3803650" y="3908425"/>
          <p14:tracePt t="101217" x="3806825" y="3919538"/>
          <p14:tracePt t="101225" x="3810000" y="3927475"/>
          <p14:tracePt t="101233" x="3822700" y="3938588"/>
          <p14:tracePt t="101241" x="3822700" y="3956050"/>
          <p14:tracePt t="101249" x="3825875" y="3979863"/>
          <p14:tracePt t="101257" x="3825875" y="3997325"/>
          <p14:tracePt t="101265" x="3825875" y="4021138"/>
          <p14:tracePt t="101273" x="3825875" y="4035425"/>
          <p14:tracePt t="101281" x="3825875" y="4054475"/>
          <p14:tracePt t="101289" x="3825875" y="4065588"/>
          <p14:tracePt t="101297" x="3825875" y="4079875"/>
          <p14:tracePt t="101305" x="3825875" y="4087813"/>
          <p14:tracePt t="101313" x="3825875" y="4098925"/>
          <p14:tracePt t="101323" x="3825875" y="4117975"/>
          <p14:tracePt t="101329" x="3825875" y="4129088"/>
          <p14:tracePt t="101339" x="3825875" y="4137025"/>
          <p14:tracePt t="101347" x="3825875" y="4148138"/>
          <p14:tracePt t="101356" x="3825875" y="4154488"/>
          <p14:tracePt t="101363" x="3822700" y="4162425"/>
          <p14:tracePt t="101371" x="3810000" y="4170363"/>
          <p14:tracePt t="101387" x="3803650" y="4173538"/>
          <p14:tracePt t="101403" x="3798888" y="4170363"/>
          <p14:tracePt t="101411" x="3795713" y="4162425"/>
          <p14:tracePt t="101419" x="3795713" y="4151313"/>
          <p14:tracePt t="101427" x="3795713" y="4137025"/>
          <p14:tracePt t="101435" x="3795713" y="4117975"/>
          <p14:tracePt t="101443" x="3795713" y="4095750"/>
          <p14:tracePt t="101451" x="3795713" y="4076700"/>
          <p14:tracePt t="101459" x="3795713" y="4065588"/>
          <p14:tracePt t="101467" x="3795713" y="4054475"/>
          <p14:tracePt t="101475" x="3795713" y="4046538"/>
          <p14:tracePt t="101483" x="3795713" y="4043363"/>
          <p14:tracePt t="101492" x="3795713" y="4038600"/>
          <p14:tracePt t="101952" x="3795713" y="4035425"/>
          <p14:tracePt t="101967" x="3795713" y="4032250"/>
          <p14:tracePt t="101975" x="3795713" y="4027488"/>
          <p14:tracePt t="101992" x="3795713" y="4024313"/>
          <p14:tracePt t="102007" x="3795713" y="4021138"/>
          <p14:tracePt t="102023" x="3798888" y="4016375"/>
          <p14:tracePt t="102047" x="3798888" y="4013200"/>
          <p14:tracePt t="102079" x="3798888" y="4010025"/>
          <p14:tracePt t="102151" x="3798888" y="4016375"/>
          <p14:tracePt t="102159" x="3798888" y="4032250"/>
          <p14:tracePt t="102167" x="3798888" y="4046538"/>
          <p14:tracePt t="102175" x="3803650" y="4065588"/>
          <p14:tracePt t="102185" x="3810000" y="4084638"/>
          <p14:tracePt t="102193" x="3822700" y="4095750"/>
          <p14:tracePt t="102201" x="3833813" y="4114800"/>
          <p14:tracePt t="102209" x="3844925" y="4125913"/>
          <p14:tracePt t="102217" x="3856038" y="4140200"/>
          <p14:tracePt t="102225" x="3859213" y="4151313"/>
          <p14:tracePt t="102233" x="3867150" y="4159250"/>
          <p14:tracePt t="102241" x="3870325" y="4167188"/>
          <p14:tracePt t="102249" x="3875088" y="4173538"/>
          <p14:tracePt t="102258" x="3881438" y="4181475"/>
          <p14:tracePt t="102265" x="3892550" y="4195763"/>
          <p14:tracePt t="102273" x="3903663" y="4203700"/>
          <p14:tracePt t="102281" x="3914775" y="4219575"/>
          <p14:tracePt t="102289" x="3930650" y="4230688"/>
          <p14:tracePt t="102297" x="3941763" y="4241800"/>
          <p14:tracePt t="102305" x="3956050" y="4264025"/>
          <p14:tracePt t="102313" x="3971925" y="4275138"/>
          <p14:tracePt t="102322" x="3990975" y="4297363"/>
          <p14:tracePt t="102329" x="3997325" y="4308475"/>
          <p14:tracePt t="102337" x="4005263" y="4319588"/>
          <p14:tracePt t="102345" x="4008438" y="4335463"/>
          <p14:tracePt t="102353" x="4008438" y="4338638"/>
          <p14:tracePt t="102361" x="4008438" y="4352925"/>
          <p14:tracePt t="102369" x="4008438" y="4360863"/>
          <p14:tracePt t="102377" x="4008438" y="4376738"/>
          <p14:tracePt t="102385" x="4008438" y="4387850"/>
          <p14:tracePt t="102394" x="4008438" y="4398963"/>
          <p14:tracePt t="102401" x="4008438" y="4413250"/>
          <p14:tracePt t="102409" x="4008438" y="4424363"/>
          <p14:tracePt t="102417" x="4008438" y="4435475"/>
          <p14:tracePt t="102426" x="4008438" y="4446588"/>
          <p14:tracePt t="102433" x="4008438" y="4454525"/>
          <p14:tracePt t="102441" x="4008438" y="4465638"/>
          <p14:tracePt t="102449" x="3997325" y="4476750"/>
          <p14:tracePt t="102459" x="3986213" y="4487863"/>
          <p14:tracePt t="102468" x="3967163" y="4503738"/>
          <p14:tracePt t="102475" x="3941763" y="4514850"/>
          <p14:tracePt t="102483" x="3900488" y="4525963"/>
          <p14:tracePt t="102492" x="3862388" y="4537075"/>
          <p14:tracePt t="102499" x="3814763" y="4548188"/>
          <p14:tracePt t="102507" x="3754438" y="4567238"/>
          <p14:tracePt t="102515" x="3709988" y="4570413"/>
          <p14:tracePt t="102523" x="3652838" y="4581525"/>
          <p14:tracePt t="102531" x="3608388" y="4589463"/>
          <p14:tracePt t="102539" x="3571875" y="4600575"/>
          <p14:tracePt t="102547" x="3530600" y="4619625"/>
          <p14:tracePt t="102555" x="3495675" y="4627563"/>
          <p14:tracePt t="102563" x="3459163" y="4645025"/>
          <p14:tracePt t="102571" x="3432175" y="4660900"/>
          <p14:tracePt t="102579" x="3413125" y="4672013"/>
          <p14:tracePt t="102587" x="3387725" y="4686300"/>
          <p14:tracePt t="102595" x="3373438" y="4694238"/>
          <p14:tracePt t="102603" x="3360738" y="4708525"/>
          <p14:tracePt t="102611" x="3354388" y="4716463"/>
          <p14:tracePt t="102619" x="3343275" y="4727575"/>
          <p14:tracePt t="102627" x="3338513" y="4738688"/>
          <p14:tracePt t="102635" x="3338513" y="4754563"/>
          <p14:tracePt t="102643" x="3335338" y="4765675"/>
          <p14:tracePt t="102651" x="3335338" y="4787900"/>
          <p14:tracePt t="102659" x="3335338" y="4810125"/>
          <p14:tracePt t="102667" x="3338513" y="4837113"/>
          <p14:tracePt t="102675" x="3346450" y="4859338"/>
          <p14:tracePt t="102683" x="3357563" y="4884738"/>
          <p14:tracePt t="102691" x="3373438" y="4911725"/>
          <p14:tracePt t="102699" x="3395663" y="4953000"/>
          <p14:tracePt t="102707" x="3413125" y="4986338"/>
          <p14:tracePt t="102715" x="3429000" y="5005388"/>
          <p14:tracePt t="102724" x="3436938" y="5016500"/>
          <p14:tracePt t="102731" x="3440113" y="5027613"/>
          <p14:tracePt t="102741" x="3440113" y="5030788"/>
          <p14:tracePt t="102749" x="3440113" y="5035550"/>
          <p14:tracePt t="102757" x="3440113" y="5038725"/>
          <p14:tracePt t="102837" x="3436938" y="5035550"/>
          <p14:tracePt t="102845" x="3429000" y="5035550"/>
          <p14:tracePt t="102853" x="3425825" y="5024438"/>
          <p14:tracePt t="102861" x="3413125" y="5011738"/>
          <p14:tracePt t="102869" x="3406775" y="5005388"/>
          <p14:tracePt t="102877" x="3398838" y="4994275"/>
          <p14:tracePt t="102885" x="3387725" y="4983163"/>
          <p14:tracePt t="102893" x="3379788" y="4975225"/>
          <p14:tracePt t="102901" x="3376613" y="4972050"/>
          <p14:tracePt t="102909" x="3373438" y="4967288"/>
          <p14:tracePt t="102975" x="3373438" y="4964113"/>
          <p14:tracePt t="102997" x="3373438" y="4959350"/>
          <p14:tracePt t="103005" x="3368675" y="4959350"/>
          <p14:tracePt t="103013" x="3368675" y="4956175"/>
          <p14:tracePt t="103023" x="3365500" y="4956175"/>
          <p14:tracePt t="103031" x="3360738" y="4956175"/>
          <p14:tracePt t="103039" x="3357563" y="4956175"/>
          <p14:tracePt t="103047" x="3354388" y="4956175"/>
          <p14:tracePt t="103056" x="3349625" y="4956175"/>
          <p14:tracePt t="103072" x="3349625" y="4959350"/>
          <p14:tracePt t="103080" x="3346450" y="4959350"/>
          <p14:tracePt t="103087" x="3343275" y="4959350"/>
          <p14:tracePt t="103095" x="3338513" y="4959350"/>
          <p14:tracePt t="103103" x="3332163" y="4959350"/>
          <p14:tracePt t="103111" x="3327400" y="4959350"/>
          <p14:tracePt t="103119" x="3316288" y="4959350"/>
          <p14:tracePt t="103127" x="3305175" y="4959350"/>
          <p14:tracePt t="103135" x="3290888" y="4964113"/>
          <p14:tracePt t="103143" x="3275013" y="4964113"/>
          <p14:tracePt t="103151" x="3263900" y="4964113"/>
          <p14:tracePt t="103160" x="3252788" y="4967288"/>
          <p14:tracePt t="103167" x="3241675" y="4967288"/>
          <p14:tracePt t="103175" x="3230563" y="4967288"/>
          <p14:tracePt t="103183" x="3216275" y="4972050"/>
          <p14:tracePt t="103192" x="3208338" y="4975225"/>
          <p14:tracePt t="103199" x="3203575" y="4978400"/>
          <p14:tracePt t="103207" x="3203575" y="4983163"/>
          <p14:tracePt t="103215" x="3200400" y="4989513"/>
          <p14:tracePt t="103223" x="3197225" y="4997450"/>
          <p14:tracePt t="103231" x="3192463" y="5005388"/>
          <p14:tracePt t="103239" x="3192463" y="5011738"/>
          <p14:tracePt t="103247" x="3192463" y="5019675"/>
          <p14:tracePt t="103256" x="3192463" y="5024438"/>
          <p14:tracePt t="103272" x="3192463" y="5027613"/>
          <p14:tracePt t="103280" x="3192463" y="5030788"/>
          <p14:tracePt t="103295" x="3197225" y="5035550"/>
          <p14:tracePt t="103305" x="3208338" y="5038725"/>
          <p14:tracePt t="103313" x="3219450" y="5041900"/>
          <p14:tracePt t="103321" x="3244850" y="5046663"/>
          <p14:tracePt t="103329" x="3260725" y="5049838"/>
          <p14:tracePt t="103337" x="3290888" y="5049838"/>
          <p14:tracePt t="103345" x="3316288" y="5057775"/>
          <p14:tracePt t="103353" x="3327400" y="5060950"/>
          <p14:tracePt t="103361" x="3346450" y="5060950"/>
          <p14:tracePt t="103369" x="3357563" y="5064125"/>
          <p14:tracePt t="103377" x="3368675" y="5064125"/>
          <p14:tracePt t="103385" x="3379788" y="5064125"/>
          <p14:tracePt t="103393" x="3395663" y="5064125"/>
          <p14:tracePt t="103401" x="3406775" y="5064125"/>
          <p14:tracePt t="103409" x="3417888" y="5064125"/>
          <p14:tracePt t="103417" x="3429000" y="5064125"/>
          <p14:tracePt t="103426" x="3451225" y="5068888"/>
          <p14:tracePt t="103433" x="3470275" y="5072063"/>
          <p14:tracePt t="103441" x="3489325" y="5072063"/>
          <p14:tracePt t="103449" x="3514725" y="5080000"/>
          <p14:tracePt t="103457" x="3533775" y="5080000"/>
          <p14:tracePt t="103465" x="3544888" y="5083175"/>
          <p14:tracePt t="103473" x="3552825" y="5083175"/>
          <p14:tracePt t="103481" x="3556000" y="5083175"/>
          <p14:tracePt t="103537" x="3548063" y="5083175"/>
          <p14:tracePt t="103545" x="3541713" y="5083175"/>
          <p14:tracePt t="103553" x="3530600" y="5087938"/>
          <p14:tracePt t="103561" x="3519488" y="5087938"/>
          <p14:tracePt t="103569" x="3506788" y="5087938"/>
          <p14:tracePt t="103577" x="3492500" y="5087938"/>
          <p14:tracePt t="103585" x="3481388" y="5087938"/>
          <p14:tracePt t="103593" x="3467100" y="5087938"/>
          <p14:tracePt t="103603" x="3440113" y="5080000"/>
          <p14:tracePt t="103611" x="3402013" y="5080000"/>
          <p14:tracePt t="103619" x="3379788" y="5076825"/>
          <p14:tracePt t="103627" x="3354388" y="5072063"/>
          <p14:tracePt t="103635" x="3332163" y="5072063"/>
          <p14:tracePt t="103643" x="3302000" y="5072063"/>
          <p14:tracePt t="103651" x="3279775" y="5072063"/>
          <p14:tracePt t="103659" x="3260725" y="5072063"/>
          <p14:tracePt t="103667" x="3244850" y="5072063"/>
          <p14:tracePt t="103675" x="3238500" y="5072063"/>
          <p14:tracePt t="103683" x="3230563" y="5072063"/>
          <p14:tracePt t="103692" x="3222625" y="5072063"/>
          <p14:tracePt t="103699" x="3219450" y="5072063"/>
          <p14:tracePt t="103755" x="3219450" y="5076825"/>
          <p14:tracePt t="103764" x="3222625" y="5076825"/>
          <p14:tracePt t="103772" x="3227388" y="5080000"/>
          <p14:tracePt t="103779" x="3238500" y="5083175"/>
          <p14:tracePt t="103787" x="3249613" y="5087938"/>
          <p14:tracePt t="103795" x="3271838" y="5087938"/>
          <p14:tracePt t="103803" x="3294063" y="5087938"/>
          <p14:tracePt t="103811" x="3316288" y="5087938"/>
          <p14:tracePt t="103819" x="3343275" y="5091113"/>
          <p14:tracePt t="103827" x="3373438" y="5094288"/>
          <p14:tracePt t="103835" x="3398838" y="5102225"/>
          <p14:tracePt t="103843" x="3429000" y="5105400"/>
          <p14:tracePt t="103851" x="3459163" y="5105400"/>
          <p14:tracePt t="103860" x="3492500" y="5113338"/>
          <p14:tracePt t="103869" x="3514725" y="5116513"/>
          <p14:tracePt t="103889" x="3556000" y="5116513"/>
          <p14:tracePt t="103893" x="3571875" y="5116513"/>
          <p14:tracePt t="103901" x="3586163" y="5116513"/>
          <p14:tracePt t="103909" x="3605213" y="5116513"/>
          <p14:tracePt t="103917" x="3630613" y="5116513"/>
          <p14:tracePt t="103926" x="3660775" y="5116513"/>
          <p14:tracePt t="103933" x="3698875" y="5116513"/>
          <p14:tracePt t="103941" x="3735388" y="5116513"/>
          <p14:tracePt t="103949" x="3765550" y="5116513"/>
          <p14:tracePt t="103957" x="3803650" y="5116513"/>
          <p14:tracePt t="103965" x="3840163" y="5116513"/>
          <p14:tracePt t="103973" x="3870325" y="5116513"/>
          <p14:tracePt t="103981" x="3889375" y="5116513"/>
          <p14:tracePt t="103989" x="3903663" y="5116513"/>
          <p14:tracePt t="103997" x="3919538" y="5116513"/>
          <p14:tracePt t="104005" x="3927475" y="5121275"/>
          <p14:tracePt t="104013" x="3938588" y="5121275"/>
          <p14:tracePt t="104022" x="3944938" y="5121275"/>
          <p14:tracePt t="104030" x="3956050" y="5121275"/>
          <p14:tracePt t="104037" x="3967163" y="5121275"/>
          <p14:tracePt t="104045" x="3979863" y="5121275"/>
          <p14:tracePt t="104053" x="3994150" y="5121275"/>
          <p14:tracePt t="104061" x="4005263" y="5121275"/>
          <p14:tracePt t="104069" x="4016375" y="5121275"/>
          <p14:tracePt t="104077" x="4035425" y="5121275"/>
          <p14:tracePt t="104085" x="4046538" y="5121275"/>
          <p14:tracePt t="104093" x="4068763" y="5116513"/>
          <p14:tracePt t="104101" x="4079875" y="5116513"/>
          <p14:tracePt t="104109" x="4098925" y="5110163"/>
          <p14:tracePt t="104117" x="4110038" y="5110163"/>
          <p14:tracePt t="104126" x="4117975" y="5105400"/>
          <p14:tracePt t="104133" x="4125913" y="5105400"/>
          <p14:tracePt t="104141" x="4132263" y="5105400"/>
          <p14:tracePt t="104151" x="4137025" y="5105400"/>
          <p14:tracePt t="104159" x="4140200" y="5105400"/>
          <p14:tracePt t="104175" x="4143375" y="5102225"/>
          <p14:tracePt t="104263" x="4137025" y="5102225"/>
          <p14:tracePt t="104272" x="4113213" y="5102225"/>
          <p14:tracePt t="104280" x="4079875" y="5105400"/>
          <p14:tracePt t="104287" x="4035425" y="5105400"/>
          <p14:tracePt t="104295" x="3997325" y="5105400"/>
          <p14:tracePt t="104303" x="3960813" y="5105400"/>
          <p14:tracePt t="104311" x="3908425" y="5102225"/>
          <p14:tracePt t="104319" x="3862388" y="5102225"/>
          <p14:tracePt t="104327" x="3814763" y="5099050"/>
          <p14:tracePt t="104335" x="3784600" y="5099050"/>
          <p14:tracePt t="104343" x="3754438" y="5099050"/>
          <p14:tracePt t="104351" x="3716338" y="5099050"/>
          <p14:tracePt t="104359" x="3687763" y="5099050"/>
          <p14:tracePt t="104367" x="3663950" y="5099050"/>
          <p14:tracePt t="104377" x="3641725" y="5099050"/>
          <p14:tracePt t="104383" x="3624263" y="5099050"/>
          <p14:tracePt t="104392" x="3608388" y="5099050"/>
          <p14:tracePt t="104399" x="3589338" y="5099050"/>
          <p14:tracePt t="104407" x="3575050" y="5099050"/>
          <p14:tracePt t="104415" x="3556000" y="5099050"/>
          <p14:tracePt t="104423" x="3544888" y="5099050"/>
          <p14:tracePt t="104433" x="3533775" y="5099050"/>
          <p14:tracePt t="104441" x="3525838" y="5094288"/>
          <p14:tracePt t="104447" x="3519488" y="5094288"/>
          <p14:tracePt t="104458" x="3514725" y="5094288"/>
          <p14:tracePt t="104465" x="3506788" y="5094288"/>
          <p14:tracePt t="104473" x="3503613" y="5091113"/>
          <p14:tracePt t="104489" x="3500438" y="5091113"/>
          <p14:tracePt t="104609" x="3500438" y="5094288"/>
          <p14:tracePt t="104625" x="3500438" y="5099050"/>
          <p14:tracePt t="104649" x="3506788" y="5102225"/>
          <p14:tracePt t="104657" x="3514725" y="5105400"/>
          <p14:tracePt t="104665" x="3530600" y="5110163"/>
          <p14:tracePt t="104673" x="3544888" y="5116513"/>
          <p14:tracePt t="104681" x="3563938" y="5116513"/>
          <p14:tracePt t="104689" x="3578225" y="5116513"/>
          <p14:tracePt t="104697" x="3600450" y="5116513"/>
          <p14:tracePt t="104705" x="3624263" y="5116513"/>
          <p14:tracePt t="104713" x="3641725" y="5116513"/>
          <p14:tracePt t="104723" x="3652838" y="5113338"/>
          <p14:tracePt t="104731" x="3671888" y="5113338"/>
          <p14:tracePt t="104739" x="3683000" y="5113338"/>
          <p14:tracePt t="104748" x="3694113" y="5113338"/>
          <p14:tracePt t="104756" x="3713163" y="5110163"/>
          <p14:tracePt t="104763" x="3724275" y="5110163"/>
          <p14:tracePt t="104772" x="3740150" y="5110163"/>
          <p14:tracePt t="104779" x="3751263" y="5105400"/>
          <p14:tracePt t="104787" x="3765550" y="5105400"/>
          <p14:tracePt t="104795" x="3776663" y="5105400"/>
          <p14:tracePt t="104803" x="3798888" y="5105400"/>
          <p14:tracePt t="104811" x="3814763" y="5105400"/>
          <p14:tracePt t="104819" x="3833813" y="5105400"/>
          <p14:tracePt t="104827" x="3844925" y="5105400"/>
          <p14:tracePt t="104835" x="3862388" y="5102225"/>
          <p14:tracePt t="104844" x="3875088" y="5102225"/>
          <p14:tracePt t="104851" x="3886200" y="5102225"/>
          <p14:tracePt t="104859" x="3897313" y="5099050"/>
          <p14:tracePt t="104867" x="3914775" y="5099050"/>
          <p14:tracePt t="104875" x="3930650" y="5099050"/>
          <p14:tracePt t="104883" x="3949700" y="5099050"/>
          <p14:tracePt t="104892" x="3963988" y="5099050"/>
          <p14:tracePt t="104899" x="3979863" y="5099050"/>
          <p14:tracePt t="104907" x="3979863" y="5102225"/>
          <p14:tracePt t="104915" x="3986213" y="5102225"/>
          <p14:tracePt t="104989" x="3986213" y="5105400"/>
          <p14:tracePt t="105185" x="3986213" y="5110163"/>
          <p14:tracePt t="105217" x="3990975" y="5110163"/>
          <p14:tracePt t="105225" x="3997325" y="5110163"/>
          <p14:tracePt t="105233" x="4002088" y="5110163"/>
          <p14:tracePt t="105241" x="4005263" y="5110163"/>
          <p14:tracePt t="105249" x="4008438" y="5110163"/>
          <p14:tracePt t="105379" x="4013200" y="5110163"/>
          <p14:tracePt t="105395" x="4016375" y="5110163"/>
          <p14:tracePt t="105411" x="4019550" y="5110163"/>
          <p14:tracePt t="105427" x="4024313" y="5113338"/>
          <p14:tracePt t="105471" x="4027488" y="5113338"/>
          <p14:tracePt t="105487" x="4035425" y="5113338"/>
          <p14:tracePt t="105495" x="4038600" y="5113338"/>
          <p14:tracePt t="105503" x="4046538" y="5113338"/>
          <p14:tracePt t="105511" x="4057650" y="5113338"/>
          <p14:tracePt t="105519" x="4065588" y="5113338"/>
          <p14:tracePt t="105527" x="4076700" y="5113338"/>
          <p14:tracePt t="105536" x="4095750" y="5113338"/>
          <p14:tracePt t="105543" x="4102100" y="5113338"/>
          <p14:tracePt t="105551" x="4113213" y="5113338"/>
          <p14:tracePt t="105560" x="4129088" y="5113338"/>
          <p14:tracePt t="105567" x="4143375" y="5113338"/>
          <p14:tracePt t="105578" x="4159250" y="5113338"/>
          <p14:tracePt t="105585" x="4178300" y="5110163"/>
          <p14:tracePt t="105593" x="4192588" y="5110163"/>
          <p14:tracePt t="105601" x="4203700" y="5110163"/>
          <p14:tracePt t="105609" x="4217988" y="5110163"/>
          <p14:tracePt t="105617" x="4230688" y="5110163"/>
          <p14:tracePt t="105626" x="4241800" y="5110163"/>
          <p14:tracePt t="105633" x="4252913" y="5110163"/>
          <p14:tracePt t="105641" x="4275138" y="5110163"/>
          <p14:tracePt t="105649" x="4289425" y="5110163"/>
          <p14:tracePt t="105657" x="4300538" y="5110163"/>
          <p14:tracePt t="105665" x="4308475" y="5110163"/>
          <p14:tracePt t="105673" x="4316413" y="5110163"/>
          <p14:tracePt t="105689" x="4319588" y="5110163"/>
          <p14:tracePt t="105697" x="4322763" y="5110163"/>
          <p14:tracePt t="105705" x="4327525" y="5105400"/>
          <p14:tracePt t="105713" x="4335463" y="5102225"/>
          <p14:tracePt t="105729" x="4338638" y="5099050"/>
          <p14:tracePt t="106051" x="4341813" y="5099050"/>
          <p14:tracePt t="106059" x="4341813" y="5094288"/>
          <p14:tracePt t="106067" x="4360863" y="5072063"/>
          <p14:tracePt t="106075" x="4379913" y="5011738"/>
          <p14:tracePt t="106083" x="4379913" y="4945063"/>
          <p14:tracePt t="106092" x="4364038" y="4859338"/>
          <p14:tracePt t="106099" x="4327525" y="4760913"/>
          <p14:tracePt t="106107" x="4278313" y="4649788"/>
          <p14:tracePt t="106115" x="4200525" y="4487863"/>
          <p14:tracePt t="106123" x="4087813" y="4294188"/>
          <p14:tracePt t="106131" x="3933825" y="4049713"/>
          <p14:tracePt t="106139" x="3765550" y="3795713"/>
          <p14:tracePt t="106147" x="3571875" y="3519488"/>
          <p14:tracePt t="106157" x="3365500" y="3244850"/>
          <p14:tracePt t="106165" x="3170238" y="2968625"/>
          <p14:tracePt t="106173" x="2965450" y="2706688"/>
          <p14:tracePt t="106181" x="2792413" y="2489200"/>
          <p14:tracePt t="106189" x="2632075" y="2328863"/>
          <p14:tracePt t="106197" x="2474913" y="2201863"/>
          <p14:tracePt t="106206" x="2362200" y="2114550"/>
          <p14:tracePt t="106217" x="2268538" y="2044700"/>
          <p14:tracePt t="106225" x="2219325" y="2006600"/>
          <p14:tracePt t="106233" x="2178050" y="1976438"/>
          <p14:tracePt t="106241" x="2152650" y="1957388"/>
          <p14:tracePt t="106249" x="2125663" y="1943100"/>
          <p14:tracePt t="106257" x="2111375" y="1931988"/>
          <p14:tracePt t="106265" x="2103438" y="1924050"/>
          <p14:tracePt t="106273" x="2095500" y="1920875"/>
          <p14:tracePt t="106281" x="2092325" y="1916113"/>
          <p14:tracePt t="106431" x="2092325" y="1912938"/>
          <p14:tracePt t="106439" x="2084388" y="1901825"/>
          <p14:tracePt t="106447" x="2081213" y="1890713"/>
          <p14:tracePt t="106456" x="2062163" y="1868488"/>
          <p14:tracePt t="106463" x="2036763" y="1849438"/>
          <p14:tracePt t="106471" x="2009775" y="1833563"/>
          <p14:tracePt t="106479" x="1976438" y="1819275"/>
          <p14:tracePt t="106487" x="1935163" y="1800225"/>
          <p14:tracePt t="106495" x="1912938" y="1797050"/>
          <p14:tracePt t="106503" x="1885950" y="1785938"/>
          <p14:tracePt t="106511" x="1868488" y="1781175"/>
          <p14:tracePt t="106520" x="1868488" y="1778000"/>
          <p14:tracePt t="106527" x="1863725" y="1774825"/>
          <p14:tracePt t="106535" x="1863725" y="1770063"/>
          <p14:tracePt t="106559" x="1863725" y="1766888"/>
          <p14:tracePt t="106568" x="1863725" y="1763713"/>
          <p14:tracePt t="106575" x="1863725" y="1755775"/>
          <p14:tracePt t="106583" x="1863725" y="1747838"/>
          <p14:tracePt t="106591" x="1863725" y="1736725"/>
          <p14:tracePt t="106599" x="1863725" y="1725613"/>
          <p14:tracePt t="106607" x="1863725" y="1714500"/>
          <p14:tracePt t="106615" x="1863725" y="1700213"/>
          <p14:tracePt t="106623" x="1863725" y="1687513"/>
          <p14:tracePt t="106631" x="1860550" y="1681163"/>
          <p14:tracePt t="106639" x="1857375" y="1673225"/>
          <p14:tracePt t="106647" x="1849438" y="1673225"/>
          <p14:tracePt t="106656" x="1849438" y="1670050"/>
          <p14:tracePt t="106663" x="1844675" y="1670050"/>
          <p14:tracePt t="106721" x="1844675" y="1665288"/>
          <p14:tracePt t="106730" x="1844675" y="1662113"/>
          <p14:tracePt t="106841" x="1841500" y="1662113"/>
          <p14:tracePt t="106849" x="1830388" y="1662113"/>
          <p14:tracePt t="106858" x="1816100" y="1665288"/>
          <p14:tracePt t="106865" x="1789113" y="1673225"/>
          <p14:tracePt t="106873" x="1766888" y="1673225"/>
          <p14:tracePt t="106881" x="1747838" y="1676400"/>
          <p14:tracePt t="106889" x="1725613" y="1676400"/>
          <p14:tracePt t="106899" x="1711325" y="1676400"/>
          <p14:tracePt t="106905" x="1695450" y="1676400"/>
          <p14:tracePt t="106913" x="1684338" y="1676400"/>
          <p14:tracePt t="106923" x="1658938" y="1676400"/>
          <p14:tracePt t="106929" x="1624013" y="1673225"/>
          <p14:tracePt t="106938" x="1595438" y="1673225"/>
          <p14:tracePt t="106946" x="1549400" y="1673225"/>
          <p14:tracePt t="106953" x="1504950" y="1670050"/>
          <p14:tracePt t="106961" x="1471613" y="1665288"/>
          <p14:tracePt t="106969" x="1441450" y="1665288"/>
          <p14:tracePt t="106977" x="1425575" y="1658938"/>
          <p14:tracePt t="106988" x="1414463" y="1654175"/>
          <p14:tracePt t="106995" x="1400175" y="1647825"/>
          <p14:tracePt t="107002" x="1392238" y="1643063"/>
          <p14:tracePt t="107011" x="1377950" y="1631950"/>
          <p14:tracePt t="107019" x="1358900" y="1620838"/>
          <p14:tracePt t="107027" x="1331913" y="1598613"/>
          <p14:tracePt t="107036" x="1314450" y="1582738"/>
          <p14:tracePt t="107043" x="1292225" y="1565275"/>
          <p14:tracePt t="107052" x="1265238" y="1543050"/>
          <p14:tracePt t="107060" x="1246188" y="1524000"/>
          <p14:tracePt t="107067" x="1227138" y="1508125"/>
          <p14:tracePt t="107075" x="1212850" y="1490663"/>
          <p14:tracePt t="107083" x="1198563" y="1466850"/>
          <p14:tracePt t="107092" x="1185863" y="1449388"/>
          <p14:tracePt t="107099" x="1179513" y="1438275"/>
          <p14:tracePt t="107107" x="1179513" y="1414463"/>
          <p14:tracePt t="107115" x="1179513" y="1392238"/>
          <p14:tracePt t="107124" x="1179513" y="1373188"/>
          <p14:tracePt t="107131" x="1179513" y="1350963"/>
          <p14:tracePt t="107140" x="1179513" y="1328738"/>
          <p14:tracePt t="107147" x="1185863" y="1309688"/>
          <p14:tracePt t="107156" x="1201738" y="1284288"/>
          <p14:tracePt t="107163" x="1212850" y="1273175"/>
          <p14:tracePt t="107173" x="1227138" y="1257300"/>
          <p14:tracePt t="107179" x="1246188" y="1250950"/>
          <p14:tracePt t="107187" x="1276350" y="1239838"/>
          <p14:tracePt t="107195" x="1295400" y="1235075"/>
          <p14:tracePt t="107203" x="1325563" y="1227138"/>
          <p14:tracePt t="107211" x="1366838" y="1223963"/>
          <p14:tracePt t="107222" x="1397000" y="1223963"/>
          <p14:tracePt t="107227" x="1433513" y="1223963"/>
          <p14:tracePt t="107235" x="1485900" y="1231900"/>
          <p14:tracePt t="107243" x="1535113" y="1239838"/>
          <p14:tracePt t="107251" x="1587500" y="1250950"/>
          <p14:tracePt t="107259" x="1624013" y="1262063"/>
          <p14:tracePt t="107267" x="1658938" y="1273175"/>
          <p14:tracePt t="107275" x="1687513" y="1276350"/>
          <p14:tracePt t="107283" x="1706563" y="1287463"/>
          <p14:tracePt t="107293" x="1725613" y="1295400"/>
          <p14:tracePt t="107301" x="1744663" y="1303338"/>
          <p14:tracePt t="107309" x="1770063" y="1314450"/>
          <p14:tracePt t="107317" x="1797050" y="1325563"/>
          <p14:tracePt t="107326" x="1830388" y="1336675"/>
          <p14:tracePt t="107333" x="1857375" y="1350963"/>
          <p14:tracePt t="107342" x="1882775" y="1366838"/>
          <p14:tracePt t="107349" x="1905000" y="1377950"/>
          <p14:tracePt t="107357" x="1938338" y="1381125"/>
          <p14:tracePt t="107365" x="1954213" y="1381125"/>
          <p14:tracePt t="107373" x="1976438" y="1389063"/>
          <p14:tracePt t="107382" x="1995488" y="1389063"/>
          <p14:tracePt t="107389" x="2006600" y="1392238"/>
          <p14:tracePt t="107398" x="2014538" y="1397000"/>
          <p14:tracePt t="107405" x="2020888" y="1400175"/>
          <p14:tracePt t="107413" x="2025650" y="1403350"/>
          <p14:tracePt t="107422" x="2028825" y="1403350"/>
          <p14:tracePt t="107429" x="2032000" y="1411288"/>
          <p14:tracePt t="107437" x="2036763" y="1419225"/>
          <p14:tracePt t="107445" x="2039938" y="1425575"/>
          <p14:tracePt t="107453" x="2043113" y="1441450"/>
          <p14:tracePt t="107461" x="2047875" y="1449388"/>
          <p14:tracePt t="107469" x="2055813" y="1466850"/>
          <p14:tracePt t="107477" x="2066925" y="1474788"/>
          <p14:tracePt t="107485" x="2070100" y="1485900"/>
          <p14:tracePt t="107493" x="2070100" y="1497013"/>
          <p14:tracePt t="107501" x="2073275" y="1508125"/>
          <p14:tracePt t="107509" x="2073275" y="1516063"/>
          <p14:tracePt t="107517" x="2073275" y="1524000"/>
          <p14:tracePt t="107526" x="2073275" y="1530350"/>
          <p14:tracePt t="107533" x="2073275" y="1538288"/>
          <p14:tracePt t="107541" x="2073275" y="1546225"/>
          <p14:tracePt t="107550" x="2073275" y="1557338"/>
          <p14:tracePt t="107557" x="2070100" y="1565275"/>
          <p14:tracePt t="107567" x="2066925" y="1571625"/>
          <p14:tracePt t="107575" x="2055813" y="1587500"/>
          <p14:tracePt t="107583" x="2047875" y="1598613"/>
          <p14:tracePt t="107592" x="2036763" y="1606550"/>
          <p14:tracePt t="107600" x="2020888" y="1620838"/>
          <p14:tracePt t="107607" x="2009775" y="1628775"/>
          <p14:tracePt t="107616" x="1990725" y="1635125"/>
          <p14:tracePt t="107624" x="1965325" y="1654175"/>
          <p14:tracePt t="107631" x="1935163" y="1665288"/>
          <p14:tracePt t="107639" x="1901825" y="1673225"/>
          <p14:tracePt t="107647" x="1868488" y="1681163"/>
          <p14:tracePt t="107656" x="1830388" y="1684338"/>
          <p14:tracePt t="107663" x="1800225" y="1692275"/>
          <p14:tracePt t="107672" x="1778000" y="1692275"/>
          <p14:tracePt t="107679" x="1736725" y="1692275"/>
          <p14:tracePt t="107687" x="1706563" y="1692275"/>
          <p14:tracePt t="107695" x="1676400" y="1692275"/>
          <p14:tracePt t="107703" x="1647825" y="1692275"/>
          <p14:tracePt t="107711" x="1601788" y="1692275"/>
          <p14:tracePt t="107719" x="1549400" y="1692275"/>
          <p14:tracePt t="107729" x="1504950" y="1692275"/>
          <p14:tracePt t="107735" x="1452563" y="1687513"/>
          <p14:tracePt t="107743" x="1408113" y="1687513"/>
          <p14:tracePt t="107752" x="1362075" y="1684338"/>
          <p14:tracePt t="107759" x="1314450" y="1676400"/>
          <p14:tracePt t="107768" x="1276350" y="1673225"/>
          <p14:tracePt t="107775" x="1250950" y="1665288"/>
          <p14:tracePt t="107783" x="1238250" y="1662113"/>
          <p14:tracePt t="107792" x="1227138" y="1658938"/>
          <p14:tracePt t="107799" x="1216025" y="1654175"/>
          <p14:tracePt t="107807" x="1201738" y="1651000"/>
          <p14:tracePt t="107816" x="1190625" y="1647825"/>
          <p14:tracePt t="107823" x="1179513" y="1643063"/>
          <p14:tracePt t="107833" x="1163638" y="1639888"/>
          <p14:tracePt t="107839" x="1152525" y="1635125"/>
          <p14:tracePt t="107849" x="1146175" y="1631950"/>
          <p14:tracePt t="107858" x="1133475" y="1624013"/>
          <p14:tracePt t="107865" x="1119188" y="1617663"/>
          <p14:tracePt t="107874" x="1104900" y="1612900"/>
          <p14:tracePt t="107881" x="1089025" y="1609725"/>
          <p14:tracePt t="107890" x="1077913" y="1606550"/>
          <p14:tracePt t="107897" x="1066800" y="1598613"/>
          <p14:tracePt t="107906" x="1058863" y="1595438"/>
          <p14:tracePt t="107913" x="1055688" y="1590675"/>
          <p14:tracePt t="107922" x="1047750" y="1582738"/>
          <p14:tracePt t="107929" x="1044575" y="1576388"/>
          <p14:tracePt t="107938" x="1044575" y="1568450"/>
          <p14:tracePt t="107945" x="1044575" y="1560513"/>
          <p14:tracePt t="107953" x="1044575" y="1549400"/>
          <p14:tracePt t="107961" x="1044575" y="1535113"/>
          <p14:tracePt t="107969" x="1047750" y="1527175"/>
          <p14:tracePt t="107977" x="1052513" y="1516063"/>
          <p14:tracePt t="107985" x="1058863" y="1504950"/>
          <p14:tracePt t="107994" x="1074738" y="1490663"/>
          <p14:tracePt t="108002" x="1089025" y="1471613"/>
          <p14:tracePt t="108009" x="1108075" y="1463675"/>
          <p14:tracePt t="108017" x="1119188" y="1449388"/>
          <p14:tracePt t="108026" x="1133475" y="1441450"/>
          <p14:tracePt t="108033" x="1146175" y="1425575"/>
          <p14:tracePt t="108041" x="1163638" y="1411288"/>
          <p14:tracePt t="108049" x="1190625" y="1397000"/>
          <p14:tracePt t="108057" x="1209675" y="1381125"/>
          <p14:tracePt t="108067" x="1223963" y="1370013"/>
          <p14:tracePt t="108073" x="1235075" y="1362075"/>
          <p14:tracePt t="108081" x="1250950" y="1358900"/>
          <p14:tracePt t="108089" x="1262063" y="1347788"/>
          <p14:tracePt t="108098" x="1273175" y="1347788"/>
          <p14:tracePt t="108105" x="1284288" y="1344613"/>
          <p14:tracePt t="108114" x="1303338" y="1344613"/>
          <p14:tracePt t="108122" x="1325563" y="1339850"/>
          <p14:tracePt t="108130" x="1347788" y="1339850"/>
          <p14:tracePt t="108140" x="1381125" y="1336675"/>
          <p14:tracePt t="108148" x="1411288" y="1336675"/>
          <p14:tracePt t="108156" x="1441450" y="1336675"/>
          <p14:tracePt t="108163" x="1477963" y="1336675"/>
          <p14:tracePt t="108172" x="1512888" y="1328738"/>
          <p14:tracePt t="108179" x="1535113" y="1325563"/>
          <p14:tracePt t="108187" x="1557338" y="1325563"/>
          <p14:tracePt t="108195" x="1582738" y="1320800"/>
          <p14:tracePt t="108203" x="1598613" y="1320800"/>
          <p14:tracePt t="108211" x="1609725" y="1320800"/>
          <p14:tracePt t="108219" x="1628775" y="1320800"/>
          <p14:tracePt t="108227" x="1639888" y="1320800"/>
          <p14:tracePt t="108235" x="1647825" y="1320800"/>
          <p14:tracePt t="108243" x="1658938" y="1320800"/>
          <p14:tracePt t="108252" x="1665288" y="1328738"/>
          <p14:tracePt t="108260" x="1681163" y="1331913"/>
          <p14:tracePt t="108268" x="1700213" y="1347788"/>
          <p14:tracePt t="108275" x="1722438" y="1355725"/>
          <p14:tracePt t="108283" x="1739900" y="1366838"/>
          <p14:tracePt t="108292" x="1766888" y="1373188"/>
          <p14:tracePt t="108299" x="1792288" y="1384300"/>
          <p14:tracePt t="108307" x="1811338" y="1389063"/>
          <p14:tracePt t="108316" x="1833563" y="1400175"/>
          <p14:tracePt t="108324" x="1868488" y="1419225"/>
          <p14:tracePt t="108331" x="1893888" y="1425575"/>
          <p14:tracePt t="108339" x="1920875" y="1438275"/>
          <p14:tracePt t="108348" x="1946275" y="1449388"/>
          <p14:tracePt t="108356" x="1976438" y="1463675"/>
          <p14:tracePt t="108363" x="2003425" y="1474788"/>
          <p14:tracePt t="108372" x="2028825" y="1490663"/>
          <p14:tracePt t="108381" x="2047875" y="1497013"/>
          <p14:tracePt t="108387" x="2062163" y="1508125"/>
          <p14:tracePt t="108395" x="2073275" y="1516063"/>
          <p14:tracePt t="108403" x="2084388" y="1519238"/>
          <p14:tracePt t="108411" x="2100263" y="1527175"/>
          <p14:tracePt t="108422" x="2108200" y="1535113"/>
          <p14:tracePt t="108429" x="2114550" y="1546225"/>
          <p14:tracePt t="108437" x="2122488" y="1557338"/>
          <p14:tracePt t="108445" x="2130425" y="1560513"/>
          <p14:tracePt t="108453" x="2133600" y="1568450"/>
          <p14:tracePt t="108461" x="2141538" y="1576388"/>
          <p14:tracePt t="108469" x="2141538" y="1579563"/>
          <p14:tracePt t="108477" x="2144713" y="1590675"/>
          <p14:tracePt t="108485" x="2147888" y="1598613"/>
          <p14:tracePt t="108494" x="2152650" y="1609725"/>
          <p14:tracePt t="108501" x="2152650" y="1617663"/>
          <p14:tracePt t="108509" x="2155825" y="1620838"/>
          <p14:tracePt t="108517" x="2155825" y="1628775"/>
          <p14:tracePt t="108526" x="2160588" y="1631950"/>
          <p14:tracePt t="108533" x="2160588" y="1635125"/>
          <p14:tracePt t="108549" x="2160588" y="1639888"/>
          <p14:tracePt t="108557" x="2160588" y="1643063"/>
          <p14:tracePt t="108582" x="2155825" y="1647825"/>
          <p14:tracePt t="108589" x="2155825" y="1651000"/>
          <p14:tracePt t="108597" x="2152650" y="1654175"/>
          <p14:tracePt t="108605" x="2147888" y="1658938"/>
          <p14:tracePt t="108614" x="2141538" y="1662113"/>
          <p14:tracePt t="108622" x="2136775" y="1673225"/>
          <p14:tracePt t="108629" x="2130425" y="1681163"/>
          <p14:tracePt t="108637" x="2122488" y="1687513"/>
          <p14:tracePt t="108646" x="2111375" y="1695450"/>
          <p14:tracePt t="108653" x="2095500" y="1711325"/>
          <p14:tracePt t="108661" x="2081213" y="1717675"/>
          <p14:tracePt t="108669" x="2062163" y="1725613"/>
          <p14:tracePt t="108677" x="2051050" y="1728788"/>
          <p14:tracePt t="108685" x="2039938" y="1741488"/>
          <p14:tracePt t="108695" x="2025650" y="1744663"/>
          <p14:tracePt t="108703" x="2017713" y="1747838"/>
          <p14:tracePt t="108711" x="2009775" y="1752600"/>
          <p14:tracePt t="108719" x="2003425" y="1752600"/>
          <p14:tracePt t="108727" x="1995488" y="1752600"/>
          <p14:tracePt t="108735" x="1990725" y="1752600"/>
          <p14:tracePt t="108743" x="1976438" y="1752600"/>
          <p14:tracePt t="108751" x="1965325" y="1752600"/>
          <p14:tracePt t="108759" x="1951038" y="1755775"/>
          <p14:tracePt t="108767" x="1924050" y="1755775"/>
          <p14:tracePt t="108775" x="1901825" y="1755775"/>
          <p14:tracePt t="108784" x="1879600" y="1755775"/>
          <p14:tracePt t="108792" x="1852613" y="1755775"/>
          <p14:tracePt t="108799" x="1830388" y="1755775"/>
          <p14:tracePt t="108807" x="1808163" y="1755775"/>
          <p14:tracePt t="108816" x="1792288" y="1755775"/>
          <p14:tracePt t="108823" x="1774825" y="1755775"/>
          <p14:tracePt t="108831" x="1758950" y="1755775"/>
          <p14:tracePt t="108839" x="1739900" y="1755775"/>
          <p14:tracePt t="108847" x="1728788" y="1747838"/>
          <p14:tracePt t="108856" x="1717675" y="1747838"/>
          <p14:tracePt t="108863" x="1695450" y="1747838"/>
          <p14:tracePt t="108871" x="1681163" y="1747838"/>
          <p14:tracePt t="108880" x="1665288" y="1747838"/>
          <p14:tracePt t="108887" x="1654175" y="1744663"/>
          <p14:tracePt t="108895" x="1647825" y="1744663"/>
          <p14:tracePt t="108903" x="1639888" y="1744663"/>
          <p14:tracePt t="108911" x="1635125" y="1744663"/>
          <p14:tracePt t="108919" x="1631950" y="1744663"/>
          <p14:tracePt t="108927" x="1628775" y="1744663"/>
          <p14:tracePt t="109081" x="1628775" y="1741488"/>
          <p14:tracePt t="109089" x="1635125" y="1741488"/>
          <p14:tracePt t="109098" x="1647825" y="1736725"/>
          <p14:tracePt t="109106" x="1665288" y="1736725"/>
          <p14:tracePt t="109113" x="1681163" y="1736725"/>
          <p14:tracePt t="109122" x="1703388" y="1728788"/>
          <p14:tracePt t="109129" x="1728788" y="1728788"/>
          <p14:tracePt t="109137" x="1766888" y="1728788"/>
          <p14:tracePt t="109145" x="1811338" y="1733550"/>
          <p14:tracePt t="109153" x="1863725" y="1733550"/>
          <p14:tracePt t="109161" x="1931988" y="1733550"/>
          <p14:tracePt t="109170" x="1998663" y="1733550"/>
          <p14:tracePt t="109177" x="2073275" y="1733550"/>
          <p14:tracePt t="109185" x="2152650" y="1733550"/>
          <p14:tracePt t="109195" x="2219325" y="1733550"/>
          <p14:tracePt t="109201" x="2293938" y="1733550"/>
          <p14:tracePt t="109209" x="2362200" y="1728788"/>
          <p14:tracePt t="109217" x="2436813" y="1725613"/>
          <p14:tracePt t="109226" x="2489200" y="1725613"/>
          <p14:tracePt t="109233" x="2533650" y="1725613"/>
          <p14:tracePt t="109241" x="2571750" y="1725613"/>
          <p14:tracePt t="109249" x="2601913" y="1725613"/>
          <p14:tracePt t="109257" x="2620963" y="1725613"/>
          <p14:tracePt t="109267" x="2635250" y="1725613"/>
          <p14:tracePt t="109273" x="2649538" y="1725613"/>
          <p14:tracePt t="109284" x="2657475" y="1725613"/>
          <p14:tracePt t="109300" x="2662238" y="1725613"/>
          <p14:tracePt t="109307" x="2665413" y="1725613"/>
          <p14:tracePt t="109339" x="2668588" y="1725613"/>
          <p14:tracePt t="109356" x="2676525" y="1725613"/>
          <p14:tracePt t="109363" x="2679700" y="1725613"/>
          <p14:tracePt t="109371" x="2690813" y="1725613"/>
          <p14:tracePt t="109380" x="2701925" y="1725613"/>
          <p14:tracePt t="109387" x="2714625" y="1725613"/>
          <p14:tracePt t="109395" x="2720975" y="1725613"/>
          <p14:tracePt t="109403" x="2725738" y="1725613"/>
          <p14:tracePt t="109411" x="2728913" y="1725613"/>
          <p14:tracePt t="109428" x="2728913" y="1728788"/>
          <p14:tracePt t="109468" x="2725738" y="1728788"/>
          <p14:tracePt t="109491" x="2720975" y="1728788"/>
          <p14:tracePt t="109507" x="2717800" y="1728788"/>
          <p14:tracePt t="109515" x="2709863" y="1728788"/>
          <p14:tracePt t="109523" x="2701925" y="1728788"/>
          <p14:tracePt t="109531" x="2690813" y="1728788"/>
          <p14:tracePt t="109539" x="2673350" y="1733550"/>
          <p14:tracePt t="109549" x="2662238" y="1733550"/>
          <p14:tracePt t="109557" x="2649538" y="1733550"/>
          <p14:tracePt t="109565" x="2638425" y="1733550"/>
          <p14:tracePt t="109574" x="2627313" y="1733550"/>
          <p14:tracePt t="109581" x="2613025" y="1733550"/>
          <p14:tracePt t="109589" x="2605088" y="1733550"/>
          <p14:tracePt t="109597" x="2597150" y="1728788"/>
          <p14:tracePt t="109606" x="2586038" y="1728788"/>
          <p14:tracePt t="109614" x="2579688" y="1722438"/>
          <p14:tracePt t="109622" x="2568575" y="1717675"/>
          <p14:tracePt t="109629" x="2557463" y="1714500"/>
          <p14:tracePt t="109637" x="2541588" y="1706563"/>
          <p14:tracePt t="109646" x="2522538" y="1700213"/>
          <p14:tracePt t="109653" x="2508250" y="1692275"/>
          <p14:tracePt t="109661" x="2489200" y="1692275"/>
          <p14:tracePt t="109669" x="2474913" y="1687513"/>
          <p14:tracePt t="109677" x="2459038" y="1687513"/>
          <p14:tracePt t="109689" x="2455863" y="1687513"/>
          <p14:tracePt t="109698" x="2439988" y="1687513"/>
          <p14:tracePt t="109706" x="2436813" y="1687513"/>
          <p14:tracePt t="109722" x="2433638" y="1687513"/>
          <p14:tracePt t="109729" x="2428875" y="1687513"/>
          <p14:tracePt t="109833" x="2433638" y="1692275"/>
          <p14:tracePt t="109841" x="2436813" y="1695450"/>
          <p14:tracePt t="109849" x="2451100" y="1700213"/>
          <p14:tracePt t="109858" x="2463800" y="1700213"/>
          <p14:tracePt t="109868" x="2474913" y="1700213"/>
          <p14:tracePt t="109875" x="2486025" y="1700213"/>
          <p14:tracePt t="109883" x="2500313" y="1700213"/>
          <p14:tracePt t="109892" x="2516188" y="1700213"/>
          <p14:tracePt t="109899" x="2527300" y="1700213"/>
          <p14:tracePt t="109907" x="2538413" y="1700213"/>
          <p14:tracePt t="109924" x="2593975" y="1711325"/>
          <p14:tracePt t="109932" x="2638425" y="1714500"/>
          <p14:tracePt t="109939" x="2687638" y="1722438"/>
          <p14:tracePt t="109948" x="2740025" y="1722438"/>
          <p14:tracePt t="109956" x="2778125" y="1722438"/>
          <p14:tracePt t="109964" x="2814638" y="1722438"/>
          <p14:tracePt t="109972" x="2844800" y="1722438"/>
          <p14:tracePt t="109980" x="2867025" y="1722438"/>
          <p14:tracePt t="109987" x="2889250" y="1722438"/>
          <p14:tracePt t="109995" x="2900363" y="1722438"/>
          <p14:tracePt t="110004" x="2916238" y="1725613"/>
          <p14:tracePt t="110011" x="2924175" y="1725613"/>
          <p14:tracePt t="110020" x="2927350" y="1728788"/>
          <p14:tracePt t="110036" x="2927350" y="1733550"/>
          <p14:tracePt t="110043" x="2930525" y="1736725"/>
          <p14:tracePt t="110051" x="2930525" y="1741488"/>
          <p14:tracePt t="110060" x="2930525" y="1744663"/>
          <p14:tracePt t="110257" x="2930525" y="1741488"/>
          <p14:tracePt t="110273" x="2935288" y="1744663"/>
          <p14:tracePt t="110282" x="2960688" y="1752600"/>
          <p14:tracePt t="110289" x="2990850" y="1752600"/>
          <p14:tracePt t="110298" x="3021013" y="1755775"/>
          <p14:tracePt t="110306" x="3057525" y="1755775"/>
          <p14:tracePt t="110314" x="3103563" y="1752600"/>
          <p14:tracePt t="110322" x="3151188" y="1747838"/>
          <p14:tracePt t="110329" x="3189288" y="1741488"/>
          <p14:tracePt t="110337" x="3227388" y="1741488"/>
          <p14:tracePt t="110346" x="3271838" y="1736725"/>
          <p14:tracePt t="110353" x="3305175" y="1733550"/>
          <p14:tracePt t="110361" x="3335338" y="1733550"/>
          <p14:tracePt t="110369" x="3349625" y="1733550"/>
          <p14:tracePt t="110378" x="3354388" y="1733550"/>
          <p14:tracePt t="110411" x="3349625" y="1733550"/>
          <p14:tracePt t="110419" x="3343275" y="1733550"/>
          <p14:tracePt t="110427" x="3335338" y="1733550"/>
          <p14:tracePt t="110436" x="3332163" y="1733550"/>
          <p14:tracePt t="110443" x="3324225" y="1733550"/>
          <p14:tracePt t="110451" x="3321050" y="1733550"/>
          <p14:tracePt t="110468" x="3316288" y="1733550"/>
          <p14:tracePt t="110483" x="3313113" y="1733550"/>
          <p14:tracePt t="110555" x="3308350" y="1733550"/>
          <p14:tracePt t="110600" x="3305175" y="1733550"/>
          <p14:tracePt t="110632" x="3302000" y="1733550"/>
          <p14:tracePt t="110655" x="3297238" y="1733550"/>
          <p14:tracePt t="110679" x="3294063" y="1733550"/>
          <p14:tracePt t="110687" x="3290888" y="1733550"/>
          <p14:tracePt t="110697" x="3282950" y="1733550"/>
          <p14:tracePt t="110706" x="3279775" y="1733550"/>
          <p14:tracePt t="110722" x="3275013" y="1733550"/>
          <p14:tracePt t="110777" x="3271838" y="1733550"/>
          <p14:tracePt t="110786" x="3268663" y="1733550"/>
          <p14:tracePt t="110793" x="3263900" y="1733550"/>
          <p14:tracePt t="110801" x="3255963" y="1733550"/>
          <p14:tracePt t="110809" x="3252788" y="1733550"/>
          <p14:tracePt t="110818" x="3244850" y="1733550"/>
          <p14:tracePt t="110833" x="3241675" y="1733550"/>
          <p14:tracePt t="110906" x="3238500" y="1733550"/>
          <p14:tracePt t="110913" x="3230563" y="1733550"/>
          <p14:tracePt t="110922" x="3219450" y="1736725"/>
          <p14:tracePt t="110930" x="3200400" y="1736725"/>
          <p14:tracePt t="110937" x="3175000" y="1744663"/>
          <p14:tracePt t="110946" x="3140075" y="1744663"/>
          <p14:tracePt t="110953" x="3103563" y="1744663"/>
          <p14:tracePt t="110963" x="3073400" y="1744663"/>
          <p14:tracePt t="110971" x="3035300" y="1747838"/>
          <p14:tracePt t="110979" x="2990850" y="1755775"/>
          <p14:tracePt t="110987" x="2946400" y="1755775"/>
          <p14:tracePt t="110995" x="2889250" y="1766888"/>
          <p14:tracePt t="111004" x="2860675" y="1766888"/>
          <p14:tracePt t="111011" x="2830513" y="1770063"/>
          <p14:tracePt t="111020" x="2800350" y="1770063"/>
          <p14:tracePt t="111027" x="2784475" y="1774825"/>
          <p14:tracePt t="111036" x="2778125" y="1774825"/>
          <p14:tracePt t="111044" x="2770188" y="1774825"/>
          <p14:tracePt t="111075" x="2767013" y="1774825"/>
          <p14:tracePt t="111092" x="2759075" y="1774825"/>
          <p14:tracePt t="111100" x="2751138" y="1774825"/>
          <p14:tracePt t="111107" x="2740025" y="1774825"/>
          <p14:tracePt t="111115" x="2728913" y="1774825"/>
          <p14:tracePt t="111123" x="2714625" y="1778000"/>
          <p14:tracePt t="111132" x="2701925" y="1778000"/>
          <p14:tracePt t="111139" x="2690813" y="1778000"/>
          <p14:tracePt t="111147" x="2684463" y="1778000"/>
          <p14:tracePt t="111156" x="2673350" y="1778000"/>
          <p14:tracePt t="111163" x="2665413" y="1778000"/>
          <p14:tracePt t="111172" x="2662238" y="1778000"/>
          <p14:tracePt t="111222" x="2662238" y="1781175"/>
          <p14:tracePt t="111228" x="2665413" y="1781175"/>
          <p14:tracePt t="111236" x="2668588" y="1785938"/>
          <p14:tracePt t="111244" x="2684463" y="1789113"/>
          <p14:tracePt t="111253" x="2720975" y="1789113"/>
          <p14:tracePt t="111261" x="2789238" y="1789113"/>
          <p14:tracePt t="111270" x="2860675" y="1789113"/>
          <p14:tracePt t="111277" x="2976563" y="1797050"/>
          <p14:tracePt t="111286" x="3133725" y="1793875"/>
          <p14:tracePt t="111294" x="3302000" y="1793875"/>
          <p14:tracePt t="111301" x="3500438" y="1793875"/>
          <p14:tracePt t="111310" x="3698875" y="1793875"/>
          <p14:tracePt t="111317" x="3886200" y="1774825"/>
          <p14:tracePt t="111326" x="4043363" y="1763713"/>
          <p14:tracePt t="111333" x="4159250" y="1747838"/>
          <p14:tracePt t="111341" x="4225925" y="1736725"/>
          <p14:tracePt t="111350" x="4264025" y="1733550"/>
          <p14:tracePt t="111358" x="4270375" y="1733550"/>
          <p14:tracePt t="111373" x="4264025" y="1733550"/>
          <p14:tracePt t="111382" x="4252913" y="1733550"/>
          <p14:tracePt t="111389" x="4241800" y="1733550"/>
          <p14:tracePt t="111397" x="4230688" y="1733550"/>
          <p14:tracePt t="111405" x="4217988" y="1733550"/>
          <p14:tracePt t="111413" x="4211638" y="1733550"/>
          <p14:tracePt t="111423" x="4206875" y="1733550"/>
          <p14:tracePt t="111430" x="4203700" y="1733550"/>
          <p14:tracePt t="111438" x="4200525" y="1733550"/>
          <p14:tracePt t="111445" x="4200525" y="1736725"/>
          <p14:tracePt t="111453" x="4195763" y="1736725"/>
          <p14:tracePt t="111462" x="4192588" y="1736725"/>
          <p14:tracePt t="111477" x="4192588" y="1741488"/>
          <p14:tracePt t="111486" x="4189413" y="1741488"/>
          <p14:tracePt t="111493" x="4181475" y="1744663"/>
          <p14:tracePt t="111501" x="4170363" y="1744663"/>
          <p14:tracePt t="111509" x="4151313" y="1744663"/>
          <p14:tracePt t="111517" x="4140200" y="1747838"/>
          <p14:tracePt t="111527" x="4121150" y="1747838"/>
          <p14:tracePt t="111536" x="4095750" y="1755775"/>
          <p14:tracePt t="111544" x="4068763" y="1755775"/>
          <p14:tracePt t="111552" x="4046538" y="1755775"/>
          <p14:tracePt t="111560" x="4024313" y="1755775"/>
          <p14:tracePt t="111568" x="4002088" y="1755775"/>
          <p14:tracePt t="111576" x="3979863" y="1755775"/>
          <p14:tracePt t="111584" x="3956050" y="1755775"/>
          <p14:tracePt t="111592" x="3930650" y="1752600"/>
          <p14:tracePt t="111599" x="3919538" y="1752600"/>
          <p14:tracePt t="111607" x="3900488" y="1752600"/>
          <p14:tracePt t="111616" x="3889375" y="1752600"/>
          <p14:tracePt t="111624" x="3878263" y="1752600"/>
          <p14:tracePt t="111632" x="3870325" y="1752600"/>
          <p14:tracePt t="111639" x="3862388" y="1752600"/>
          <p14:tracePt t="111647" x="3856038" y="1752600"/>
          <p14:tracePt t="111656" x="3844925" y="1752600"/>
          <p14:tracePt t="111664" x="3833813" y="1752600"/>
          <p14:tracePt t="111671" x="3803650" y="1752600"/>
          <p14:tracePt t="111680" x="3781425" y="1752600"/>
          <p14:tracePt t="111687" x="3751263" y="1752600"/>
          <p14:tracePt t="111696" x="3721100" y="1752600"/>
          <p14:tracePt t="111704" x="3690938" y="1752600"/>
          <p14:tracePt t="111711" x="3657600" y="1755775"/>
          <p14:tracePt t="111720" x="3635375" y="1758950"/>
          <p14:tracePt t="111728" x="3616325" y="1758950"/>
          <p14:tracePt t="111736" x="3608388" y="1763713"/>
          <p14:tracePt t="111743" x="3600450" y="1766888"/>
          <p14:tracePt t="111807" x="3600450" y="1770063"/>
          <p14:tracePt t="111815" x="3605213" y="1770063"/>
          <p14:tracePt t="111827" x="3611563" y="1770063"/>
          <p14:tracePt t="111834" x="3627438" y="1770063"/>
          <p14:tracePt t="111841" x="3649663" y="1770063"/>
          <p14:tracePt t="111849" x="3679825" y="1770063"/>
          <p14:tracePt t="111858" x="3716338" y="1770063"/>
          <p14:tracePt t="111865" x="3762375" y="1770063"/>
          <p14:tracePt t="111874" x="3822700" y="1770063"/>
          <p14:tracePt t="111882" x="3889375" y="1766888"/>
          <p14:tracePt t="111889" x="3971925" y="1766888"/>
          <p14:tracePt t="111897" x="4054475" y="1766888"/>
          <p14:tracePt t="111906" x="4129088" y="1755775"/>
          <p14:tracePt t="111914" x="4211638" y="1747838"/>
          <p14:tracePt t="111921" x="4278313" y="1736725"/>
          <p14:tracePt t="111930" x="4338638" y="1728788"/>
          <p14:tracePt t="111957" x="4498975" y="1714500"/>
          <p14:tracePt t="111961" x="4551363" y="1714500"/>
          <p14:tracePt t="111970" x="4589463" y="1714500"/>
          <p14:tracePt t="111977" x="4625975" y="1706563"/>
          <p14:tracePt t="111986" x="4664075" y="1706563"/>
          <p14:tracePt t="111994" x="4694238" y="1706563"/>
          <p14:tracePt t="112002" x="4716463" y="1706563"/>
          <p14:tracePt t="112010" x="4743450" y="1706563"/>
          <p14:tracePt t="112018" x="4757738" y="1703388"/>
          <p14:tracePt t="112027" x="4772025" y="1703388"/>
          <p14:tracePt t="112034" x="4772025" y="1700213"/>
          <p14:tracePt t="112041" x="4776788" y="1700213"/>
          <p14:tracePt t="112065" x="4779963" y="1700213"/>
          <p14:tracePt t="112074" x="4784725" y="1700213"/>
          <p14:tracePt t="112082" x="4787900" y="1700213"/>
          <p14:tracePt t="112089" x="4791075" y="1700213"/>
          <p14:tracePt t="112100" x="4795838" y="1700213"/>
          <p14:tracePt t="112106" x="4799013" y="1700213"/>
          <p14:tracePt t="112115" x="4802188" y="1700213"/>
          <p14:tracePt t="112155" x="4806950" y="1700213"/>
          <p14:tracePt t="112164" x="4810125" y="1700213"/>
          <p14:tracePt t="112179" x="4813300" y="1700213"/>
          <p14:tracePt t="112196" x="4818063" y="1700213"/>
          <p14:tracePt t="112360" x="4810125" y="1703388"/>
          <p14:tracePt t="112368" x="4802188" y="1703388"/>
          <p14:tracePt t="112376" x="4791075" y="1706563"/>
          <p14:tracePt t="112384" x="4772025" y="1711325"/>
          <p14:tracePt t="112392" x="4749800" y="1711325"/>
          <p14:tracePt t="112402" x="4732338" y="1714500"/>
          <p14:tracePt t="112407" x="4716463" y="1714500"/>
          <p14:tracePt t="112418" x="4678363" y="1722438"/>
          <p14:tracePt t="112426" x="4641850" y="1725613"/>
          <p14:tracePt t="112434" x="4611688" y="1725613"/>
          <p14:tracePt t="112441" x="4545013" y="1733550"/>
          <p14:tracePt t="112449" x="4468813" y="1733550"/>
          <p14:tracePt t="112457" x="4387850" y="1733550"/>
          <p14:tracePt t="112466" x="4311650" y="1733550"/>
          <p14:tracePt t="112474" x="4222750" y="1728788"/>
          <p14:tracePt t="112482" x="4148138" y="1728788"/>
          <p14:tracePt t="112489" x="4079875" y="1733550"/>
          <p14:tracePt t="112498" x="4038600" y="1736725"/>
          <p14:tracePt t="112506" x="4002088" y="1741488"/>
          <p14:tracePt t="112514" x="3983038" y="1747838"/>
          <p14:tracePt t="112521" x="3975100" y="1747838"/>
          <p14:tracePt t="112529" x="3975100" y="1752600"/>
          <p14:tracePt t="112537" x="3971925" y="1752600"/>
          <p14:tracePt t="112615" x="3967163" y="1752600"/>
          <p14:tracePt t="112638" x="3963988" y="1752600"/>
          <p14:tracePt t="112695" x="3960813" y="1752600"/>
          <p14:tracePt t="112711" x="3956050" y="1752600"/>
          <p14:tracePt t="112720" x="3952875" y="1752600"/>
          <p14:tracePt t="112728" x="3944938" y="1752600"/>
          <p14:tracePt t="112736" x="3938588" y="1755775"/>
          <p14:tracePt t="112744" x="3933825" y="1755775"/>
          <p14:tracePt t="112752" x="3930650" y="1755775"/>
          <p14:tracePt t="112759" x="3927475" y="1755775"/>
          <p14:tracePt t="112871" x="3922713" y="1755775"/>
          <p14:tracePt t="113026" x="3927475" y="1755775"/>
          <p14:tracePt t="113034" x="3941763" y="1752600"/>
          <p14:tracePt t="113042" x="3971925" y="1752600"/>
          <p14:tracePt t="113050" x="4002088" y="1752600"/>
          <p14:tracePt t="113058" x="4046538" y="1752600"/>
          <p14:tracePt t="113066" x="4098925" y="1752600"/>
          <p14:tracePt t="113073" x="4165600" y="1744663"/>
          <p14:tracePt t="113081" x="4241800" y="1744663"/>
          <p14:tracePt t="113089" x="4316413" y="1744663"/>
          <p14:tracePt t="113098" x="4410075" y="1736725"/>
          <p14:tracePt t="113106" x="4506913" y="1728788"/>
          <p14:tracePt t="113114" x="4614863" y="1722438"/>
          <p14:tracePt t="113122" x="4727575" y="1714500"/>
          <p14:tracePt t="113130" x="4810125" y="1711325"/>
          <p14:tracePt t="113137" x="4884738" y="1703388"/>
          <p14:tracePt t="113145" x="4929188" y="1700213"/>
          <p14:tracePt t="113154" x="4948238" y="1692275"/>
          <p14:tracePt t="113162" x="4964113" y="1692275"/>
          <p14:tracePt t="113170" x="4975225" y="1687513"/>
          <p14:tracePt t="113185" x="4978400" y="1687513"/>
          <p14:tracePt t="113340" x="4975225" y="1684338"/>
          <p14:tracePt t="113348" x="4964113" y="1681163"/>
          <p14:tracePt t="113356" x="4953000" y="1673225"/>
          <p14:tracePt t="113364" x="4945063" y="1673225"/>
          <p14:tracePt t="113371" x="4941888" y="1673225"/>
          <p14:tracePt t="113379" x="4937125" y="1673225"/>
          <p14:tracePt t="113412" x="4937125" y="1676400"/>
          <p14:tracePt t="113420" x="4937125" y="1681163"/>
          <p14:tracePt t="113428" x="4937125" y="1684338"/>
          <p14:tracePt t="113452" x="4937125" y="1687513"/>
          <p14:tracePt t="113460" x="4941888" y="1687513"/>
          <p14:tracePt t="113468" x="4941888" y="1692275"/>
          <p14:tracePt t="113476" x="4945063" y="1692275"/>
          <p14:tracePt t="113484" x="4945063" y="1695450"/>
          <p14:tracePt t="113492" x="4948238" y="1695450"/>
          <p14:tracePt t="113499" x="4953000" y="1700213"/>
          <p14:tracePt t="113507" x="4959350" y="1700213"/>
          <p14:tracePt t="113516" x="4970463" y="1700213"/>
          <p14:tracePt t="113526" x="4981575" y="1700213"/>
          <p14:tracePt t="113534" x="4997450" y="1700213"/>
          <p14:tracePt t="113542" x="5008563" y="1700213"/>
          <p14:tracePt t="113550" x="5019675" y="1700213"/>
          <p14:tracePt t="113558" x="5027613" y="1700213"/>
          <p14:tracePt t="113566" x="5030788" y="1700213"/>
          <p14:tracePt t="113598" x="5030788" y="1703388"/>
          <p14:tracePt t="113606" x="5027613" y="1703388"/>
          <p14:tracePt t="113614" x="5019675" y="1703388"/>
          <p14:tracePt t="113622" x="5008563" y="1706563"/>
          <p14:tracePt t="113629" x="4997450" y="1706563"/>
          <p14:tracePt t="113637" x="4981575" y="1711325"/>
          <p14:tracePt t="113646" x="4967288" y="1711325"/>
          <p14:tracePt t="113654" x="4956175" y="1714500"/>
          <p14:tracePt t="113662" x="4937125" y="1714500"/>
          <p14:tracePt t="113669" x="4926013" y="1714500"/>
          <p14:tracePt t="113677" x="4911725" y="1714500"/>
          <p14:tracePt t="113686" x="4895850" y="1714500"/>
          <p14:tracePt t="113694" x="4881563" y="1714500"/>
          <p14:tracePt t="113702" x="4862513" y="1714500"/>
          <p14:tracePt t="113710" x="4840288" y="1714500"/>
          <p14:tracePt t="113718" x="4818063" y="1714500"/>
          <p14:tracePt t="113726" x="4795838" y="1717675"/>
          <p14:tracePt t="113734" x="4765675" y="1717675"/>
          <p14:tracePt t="113742" x="4738688" y="1725613"/>
          <p14:tracePt t="113750" x="4716463" y="1725613"/>
          <p14:tracePt t="113758" x="4678363" y="1725613"/>
          <p14:tracePt t="113766" x="4641850" y="1725613"/>
          <p14:tracePt t="113773" x="4611688" y="1725613"/>
          <p14:tracePt t="113781" x="4562475" y="1714500"/>
          <p14:tracePt t="113789" x="4510088" y="1714500"/>
          <p14:tracePt t="113797" x="4457700" y="1711325"/>
          <p14:tracePt t="113808" x="4398963" y="1703388"/>
          <p14:tracePt t="113815" x="4338638" y="1703388"/>
          <p14:tracePt t="113823" x="4256088" y="1703388"/>
          <p14:tracePt t="113832" x="4181475" y="1706563"/>
          <p14:tracePt t="113840" x="4098925" y="1714500"/>
          <p14:tracePt t="113848" x="4024313" y="1717675"/>
          <p14:tracePt t="113856" x="3949700" y="1733550"/>
          <p14:tracePt t="113864" x="3875088" y="1736725"/>
          <p14:tracePt t="113872" x="3814763" y="1744663"/>
          <p14:tracePt t="113880" x="3776663" y="1744663"/>
          <p14:tracePt t="113888" x="3751263" y="1747838"/>
          <p14:tracePt t="113896" x="3735388" y="1747838"/>
          <p14:tracePt t="113904" x="3724275" y="1747838"/>
          <p14:tracePt t="113912" x="3721100" y="1752600"/>
          <p14:tracePt t="113919" x="3716338" y="1752600"/>
          <p14:tracePt t="113928" x="3716338" y="1755775"/>
          <p14:tracePt t="113944" x="3713163" y="1758950"/>
          <p14:tracePt t="113973" x="3709988" y="1763713"/>
          <p14:tracePt t="113976" x="3705225" y="1763713"/>
          <p14:tracePt t="113983" x="3705225" y="1766888"/>
          <p14:tracePt t="113992" x="3705225" y="1770063"/>
          <p14:tracePt t="114000" x="3705225" y="1778000"/>
          <p14:tracePt t="114016" x="3705225" y="1781175"/>
          <p14:tracePt t="114202" x="3705225" y="1778000"/>
          <p14:tracePt t="114242" x="3705225" y="1774825"/>
          <p14:tracePt t="114321" x="3709988" y="1774825"/>
          <p14:tracePt t="114329" x="3721100" y="1774825"/>
          <p14:tracePt t="114338" x="3743325" y="1774825"/>
          <p14:tracePt t="114346" x="3773488" y="1774825"/>
          <p14:tracePt t="114354" x="3817938" y="1778000"/>
          <p14:tracePt t="114362" x="3881438" y="1781175"/>
          <p14:tracePt t="114369" x="3949700" y="1789113"/>
          <p14:tracePt t="114380" x="4027488" y="1797050"/>
          <p14:tracePt t="114388" x="4113213" y="1808163"/>
          <p14:tracePt t="114396" x="4189413" y="1816100"/>
          <p14:tracePt t="114404" x="4270375" y="1822450"/>
          <p14:tracePt t="114412" x="4330700" y="1822450"/>
          <p14:tracePt t="114420" x="4398963" y="1822450"/>
          <p14:tracePt t="114428" x="4421188" y="1819275"/>
          <p14:tracePt t="114435" x="4432300" y="1819275"/>
          <p14:tracePt t="114444" x="4435475" y="1816100"/>
          <p14:tracePt t="114468" x="4432300" y="1816100"/>
          <p14:tracePt t="114476" x="4429125" y="1816100"/>
          <p14:tracePt t="114484" x="4416425" y="1816100"/>
          <p14:tracePt t="114491" x="4405313" y="1816100"/>
          <p14:tracePt t="114500" x="4391025" y="1816100"/>
          <p14:tracePt t="114508" x="4379913" y="1816100"/>
          <p14:tracePt t="114516" x="4371975" y="1816100"/>
          <p14:tracePt t="114523" x="4364038" y="1816100"/>
          <p14:tracePt t="114556" x="4360863" y="1816100"/>
          <p14:tracePt t="114564" x="4352925" y="1816100"/>
          <p14:tracePt t="114572" x="4346575" y="1811338"/>
          <p14:tracePt t="114580" x="4322763" y="1804988"/>
          <p14:tracePt t="114588" x="4308475" y="1800225"/>
          <p14:tracePt t="114596" x="4286250" y="1800225"/>
          <p14:tracePt t="114604" x="4248150" y="1797050"/>
          <p14:tracePt t="114612" x="4217988" y="1797050"/>
          <p14:tracePt t="114620" x="4189413" y="1797050"/>
          <p14:tracePt t="114628" x="4159250" y="1797050"/>
          <p14:tracePt t="114636" x="4132263" y="1797050"/>
          <p14:tracePt t="114646" x="4110038" y="1797050"/>
          <p14:tracePt t="114652" x="4098925" y="1797050"/>
          <p14:tracePt t="114662" x="4087813" y="1797050"/>
          <p14:tracePt t="114670" x="4079875" y="1797050"/>
          <p14:tracePt t="114678" x="4076700" y="1797050"/>
          <p14:tracePt t="114718" x="4073525" y="1797050"/>
          <p14:tracePt t="114734" x="4068763" y="1797050"/>
          <p14:tracePt t="114742" x="4065588" y="1793875"/>
          <p14:tracePt t="114750" x="4060825" y="1793875"/>
          <p14:tracePt t="114766" x="4049713" y="1793875"/>
          <p14:tracePt t="114773" x="4038600" y="1793875"/>
          <p14:tracePt t="114782" x="4019550" y="1797050"/>
          <p14:tracePt t="114789" x="4002088" y="1797050"/>
          <p14:tracePt t="114798" x="3979863" y="1800225"/>
          <p14:tracePt t="114806" x="3963988" y="1800225"/>
          <p14:tracePt t="114814" x="3949700" y="1808163"/>
          <p14:tracePt t="114822" x="3938588" y="1811338"/>
          <p14:tracePt t="114830" x="3922713" y="1811338"/>
          <p14:tracePt t="114838" x="3908425" y="1816100"/>
          <p14:tracePt t="114846" x="3897313" y="1819275"/>
          <p14:tracePt t="114854" x="3889375" y="1819275"/>
          <p14:tracePt t="114862" x="3881438" y="1822450"/>
          <p14:tracePt t="114870" x="3878263" y="1822450"/>
          <p14:tracePt t="114877" x="3870325" y="1827213"/>
          <p14:tracePt t="114886" x="3870325" y="1830388"/>
          <p14:tracePt t="114894" x="3867150" y="1833563"/>
          <p14:tracePt t="114952" x="3867150" y="1838325"/>
          <p14:tracePt t="114960" x="3870325" y="1838325"/>
          <p14:tracePt t="114967" x="3878263" y="1838325"/>
          <p14:tracePt t="114976" x="3886200" y="1841500"/>
          <p14:tracePt t="114984" x="3903663" y="1841500"/>
          <p14:tracePt t="114992" x="3914775" y="1846263"/>
          <p14:tracePt t="115000" x="3933825" y="1852613"/>
          <p14:tracePt t="115008" x="3949700" y="1857375"/>
          <p14:tracePt t="115016" x="3967163" y="1860550"/>
          <p14:tracePt t="115024" x="3986213" y="1868488"/>
          <p14:tracePt t="115032" x="4013200" y="1885950"/>
          <p14:tracePt t="115040" x="4046538" y="1893888"/>
          <p14:tracePt t="115048" x="4090988" y="1912938"/>
          <p14:tracePt t="115056" x="4154488" y="1931988"/>
          <p14:tracePt t="115064" x="4230688" y="1951038"/>
          <p14:tracePt t="115072" x="4316413" y="1968500"/>
          <p14:tracePt t="115080" x="4394200" y="1998663"/>
          <p14:tracePt t="115088" x="4518025" y="2039938"/>
          <p14:tracePt t="115096" x="4611688" y="2066925"/>
          <p14:tracePt t="115104" x="4749800" y="2111375"/>
          <p14:tracePt t="115112" x="4854575" y="2133600"/>
          <p14:tracePt t="115120" x="4948238" y="2163763"/>
          <p14:tracePt t="115127" x="5038725" y="2182813"/>
          <p14:tracePt t="115135" x="5113338" y="2201863"/>
          <p14:tracePt t="115144" x="5203825" y="2219325"/>
          <p14:tracePt t="115152" x="5281613" y="2249488"/>
          <p14:tracePt t="115160" x="5349875" y="2268538"/>
          <p14:tracePt t="115168" x="5416550" y="2287588"/>
          <p14:tracePt t="115176" x="5480050" y="2301875"/>
          <p14:tracePt t="115184" x="5548313" y="2328863"/>
          <p14:tracePt t="115191" x="5611813" y="2347913"/>
          <p14:tracePt t="115200" x="5664200" y="2365375"/>
          <p14:tracePt t="115207" x="5705475" y="2381250"/>
          <p14:tracePt t="115218" x="5734050" y="2392363"/>
          <p14:tracePt t="115226" x="5761038" y="2411413"/>
          <p14:tracePt t="115233" x="5775325" y="2414588"/>
          <p14:tracePt t="115242" x="5780088" y="2417763"/>
          <p14:tracePt t="115418" x="5794375" y="2439988"/>
          <p14:tracePt t="115426" x="5851525" y="2497138"/>
          <p14:tracePt t="115434" x="5929313" y="2560638"/>
          <p14:tracePt t="115442" x="6089650" y="2646363"/>
          <p14:tracePt t="115450" x="6254750" y="2732088"/>
          <p14:tracePt t="115458" x="6430963" y="2822575"/>
          <p14:tracePt t="115466" x="6596063" y="2916238"/>
          <p14:tracePt t="115473" x="6775450" y="3028950"/>
          <p14:tracePt t="115482" x="6985000" y="3133725"/>
          <p14:tracePt t="115489" x="7161213" y="3219450"/>
          <p14:tracePt t="115497" x="7321550" y="3305175"/>
          <p14:tracePt t="115506" x="7437438" y="3365500"/>
          <p14:tracePt t="115516" x="7513638" y="3402013"/>
          <p14:tracePt t="115524" x="7561263" y="3432175"/>
          <p14:tracePt t="115532" x="7577138" y="3455988"/>
          <p14:tracePt t="115540" x="7580313" y="3470275"/>
          <p14:tracePt t="115548" x="7580313" y="3478213"/>
          <p14:tracePt t="115556" x="7580313" y="3481388"/>
          <p14:tracePt t="115564" x="7572375" y="3484563"/>
          <p14:tracePt t="115572" x="7566025" y="3484563"/>
          <p14:tracePt t="115580" x="7558088" y="3484563"/>
          <p14:tracePt t="115588" x="7550150" y="3481388"/>
          <p14:tracePt t="115596" x="7546975" y="3478213"/>
          <p14:tracePt t="115604" x="7542213" y="3473450"/>
          <p14:tracePt t="115612" x="7539038" y="3473450"/>
          <p14:tracePt t="115700" x="7531100" y="3467100"/>
          <p14:tracePt t="115710" x="7531100" y="3462338"/>
          <p14:tracePt t="115723" x="7531100" y="3478213"/>
          <p14:tracePt t="115732" x="7535863" y="3503613"/>
          <p14:tracePt t="115740" x="7553325" y="3541713"/>
          <p14:tracePt t="115748" x="7588250" y="3582988"/>
          <p14:tracePt t="115755" x="7632700" y="3627438"/>
          <p14:tracePt t="115764" x="7681913" y="3676650"/>
          <p14:tracePt t="115772" x="7729538" y="3717925"/>
          <p14:tracePt t="115782" x="7770813" y="3762375"/>
          <p14:tracePt t="115789" x="7812088" y="3803650"/>
          <p14:tracePt t="115795" x="7850188" y="3851275"/>
          <p14:tracePt t="115806" x="7886700" y="3900488"/>
          <p14:tracePt t="115814" x="7924800" y="3949700"/>
          <p14:tracePt t="115822" x="7947025" y="3997325"/>
          <p14:tracePt t="115830" x="7969250" y="4038600"/>
          <p14:tracePt t="115838" x="7988300" y="4073525"/>
          <p14:tracePt t="115845" x="7999413" y="4110038"/>
          <p14:tracePt t="115854" x="8010525" y="4143375"/>
          <p14:tracePt t="115862" x="8013700" y="4167188"/>
          <p14:tracePt t="115870" x="8013700" y="4189413"/>
          <p14:tracePt t="115877" x="8013700" y="4214813"/>
          <p14:tracePt t="115886" x="8013700" y="4225925"/>
          <p14:tracePt t="115893" x="7999413" y="4244975"/>
          <p14:tracePt t="115902" x="7991475" y="4252913"/>
          <p14:tracePt t="115910" x="7974013" y="4267200"/>
          <p14:tracePt t="115918" x="7947025" y="4283075"/>
          <p14:tracePt t="115925" x="7921625" y="4297363"/>
          <p14:tracePt t="115934" x="7894638" y="4313238"/>
          <p14:tracePt t="115942" x="7861300" y="4330700"/>
          <p14:tracePt t="115950" x="7827963" y="4352925"/>
          <p14:tracePt t="115958" x="7793038" y="4368800"/>
          <p14:tracePt t="115974" x="7767638" y="4394200"/>
          <p14:tracePt t="115981" x="7756525" y="4398963"/>
          <p14:tracePt t="115990" x="7751763" y="4405313"/>
          <p14:tracePt t="115998" x="7751763" y="4410075"/>
          <p14:tracePt t="116006" x="7748588" y="4413250"/>
          <p14:tracePt t="116014" x="7748588" y="4418013"/>
          <p14:tracePt t="116030" x="7748588" y="4421188"/>
          <p14:tracePt t="116046" x="7745413" y="4424363"/>
          <p14:tracePt t="116054" x="7737475" y="4424363"/>
          <p14:tracePt t="116062" x="7729538" y="4429125"/>
          <p14:tracePt t="116070" x="7723188" y="4432300"/>
          <p14:tracePt t="116080" x="7715250" y="4440238"/>
          <p14:tracePt t="116086" x="7710488" y="4440238"/>
          <p14:tracePt t="116152" x="7718425" y="4440238"/>
          <p14:tracePt t="116167" x="7726363" y="4440238"/>
          <p14:tracePt t="116176" x="7729538" y="4440238"/>
          <p14:tracePt t="116184" x="7734300" y="4440238"/>
          <p14:tracePt t="116192" x="7737475" y="4443413"/>
          <p14:tracePt t="116200" x="7740650" y="4451350"/>
          <p14:tracePt t="116208" x="7745413" y="4454525"/>
          <p14:tracePt t="116215" x="7751763" y="4465638"/>
          <p14:tracePt t="116223" x="7759700" y="4473575"/>
          <p14:tracePt t="116232" x="7770813" y="4484688"/>
          <p14:tracePt t="116240" x="7778750" y="4498975"/>
          <p14:tracePt t="116248" x="7789863" y="4506913"/>
          <p14:tracePt t="116256" x="7793038" y="4514850"/>
          <p14:tracePt t="116263" x="7804150" y="4525963"/>
          <p14:tracePt t="116274" x="7808913" y="4537075"/>
          <p14:tracePt t="116280" x="7812088" y="4551363"/>
          <p14:tracePt t="116288" x="7820025" y="4570413"/>
          <p14:tracePt t="116296" x="7834313" y="4597400"/>
          <p14:tracePt t="116304" x="7853363" y="4622800"/>
          <p14:tracePt t="116312" x="7861300" y="4641850"/>
          <p14:tracePt t="116319" x="7869238" y="4652963"/>
          <p14:tracePt t="116328" x="7880350" y="4672013"/>
          <p14:tracePt t="116336" x="7886700" y="4686300"/>
          <p14:tracePt t="116344" x="7891463" y="4694238"/>
          <p14:tracePt t="116352" x="7894638" y="4705350"/>
          <p14:tracePt t="116364" x="7897813" y="4716463"/>
          <p14:tracePt t="116372" x="7897813" y="4721225"/>
          <p14:tracePt t="116382" x="7897813" y="4724400"/>
          <p14:tracePt t="116407" x="7894638" y="4724400"/>
          <p14:tracePt t="116590" x="7891463" y="4721225"/>
          <p14:tracePt t="116598" x="7864475" y="4708525"/>
          <p14:tracePt t="116606" x="7834313" y="4708525"/>
          <p14:tracePt t="116614" x="7808913" y="4713288"/>
          <p14:tracePt t="116622" x="7800975" y="4727575"/>
          <p14:tracePt t="116630" x="7793038" y="4738688"/>
          <p14:tracePt t="116638" x="7797800" y="4757738"/>
          <p14:tracePt t="116646" x="7800975" y="4765675"/>
          <p14:tracePt t="116654" x="7800975" y="4776788"/>
          <p14:tracePt t="116661" x="7804150" y="4787900"/>
          <p14:tracePt t="116672" x="7804150" y="4795838"/>
          <p14:tracePt t="116680" x="7804150" y="4802188"/>
          <p14:tracePt t="116688" x="7804150" y="4810125"/>
          <p14:tracePt t="116696" x="7804150" y="4813300"/>
          <p14:tracePt t="116712" x="7804150" y="4818063"/>
          <p14:tracePt t="116728" x="7800975" y="4821238"/>
          <p14:tracePt t="116744" x="7797800" y="4826000"/>
          <p14:tracePt t="116752" x="7793038" y="4826000"/>
          <p14:tracePt t="116760" x="7793038" y="4832350"/>
          <p14:tracePt t="116768" x="7789863" y="4832350"/>
          <p14:tracePt t="116776" x="7789863" y="4837113"/>
          <p14:tracePt t="116784" x="7789863" y="4840288"/>
          <p14:tracePt t="116792" x="7789863" y="4843463"/>
          <p14:tracePt t="116808" x="7786688" y="4851400"/>
          <p14:tracePt t="116816" x="7786688" y="4854575"/>
          <p14:tracePt t="116823" x="7781925" y="4859338"/>
          <p14:tracePt t="116832" x="7778750" y="4859338"/>
          <p14:tracePt t="116840" x="7778750" y="4862513"/>
          <p14:tracePt t="116847" x="7775575" y="4867275"/>
          <p14:tracePt t="116856" x="7775575" y="4870450"/>
          <p14:tracePt t="116872" x="7770813" y="4878388"/>
          <p14:tracePt t="116906" x="7770813" y="4900613"/>
          <p14:tracePt t="116911" x="7770813" y="4903788"/>
          <p14:tracePt t="116920" x="7770813" y="4911725"/>
          <p14:tracePt t="116936" x="7775575" y="4911725"/>
          <p14:tracePt t="116944" x="7778750" y="4914900"/>
          <p14:tracePt t="116952" x="7781925" y="4914900"/>
          <p14:tracePt t="116962" x="7786688" y="4919663"/>
          <p14:tracePt t="116970" x="7786688" y="4922838"/>
          <p14:tracePt t="116978" x="7789863" y="4922838"/>
          <p14:tracePt t="117030" x="7789863" y="4926013"/>
          <p14:tracePt t="117038" x="7789863" y="4930775"/>
          <p14:tracePt t="117046" x="7789863" y="4937125"/>
          <p14:tracePt t="117054" x="7789863" y="4941888"/>
          <p14:tracePt t="117062" x="7789863" y="4948238"/>
          <p14:tracePt t="117070" x="7789863" y="4956175"/>
          <p14:tracePt t="117078" x="7789863" y="4975225"/>
          <p14:tracePt t="117086" x="7789863" y="4983163"/>
          <p14:tracePt t="117094" x="7800975" y="4994275"/>
          <p14:tracePt t="117102" x="7804150" y="5000625"/>
          <p14:tracePt t="117110" x="7812088" y="5008563"/>
          <p14:tracePt t="117118" x="7816850" y="5011738"/>
          <p14:tracePt t="117126" x="7820025" y="5016500"/>
          <p14:tracePt t="117134" x="7820025" y="5019675"/>
          <p14:tracePt t="117142" x="7823200" y="5024438"/>
          <p14:tracePt t="117150" x="7827963" y="5030788"/>
          <p14:tracePt t="117157" x="7831138" y="5035550"/>
          <p14:tracePt t="117166" x="7831138" y="5038725"/>
          <p14:tracePt t="117174" x="7831138" y="5046663"/>
          <p14:tracePt t="117182" x="7831138" y="5053013"/>
          <p14:tracePt t="117190" x="7831138" y="5060950"/>
          <p14:tracePt t="117198" x="7831138" y="5068888"/>
          <p14:tracePt t="117208" x="7831138" y="5076825"/>
          <p14:tracePt t="117216" x="7831138" y="5083175"/>
          <p14:tracePt t="117224" x="7831138" y="5094288"/>
          <p14:tracePt t="117232" x="7827963" y="5102225"/>
          <p14:tracePt t="117240" x="7823200" y="5116513"/>
          <p14:tracePt t="117247" x="7820025" y="5124450"/>
          <p14:tracePt t="117256" x="7816850" y="5132388"/>
          <p14:tracePt t="117264" x="7812088" y="5143500"/>
          <p14:tracePt t="117272" x="7804150" y="5151438"/>
          <p14:tracePt t="117280" x="7800975" y="5162550"/>
          <p14:tracePt t="117288" x="7789863" y="5170488"/>
          <p14:tracePt t="117296" x="7778750" y="5181600"/>
          <p14:tracePt t="117304" x="7759700" y="5187950"/>
          <p14:tracePt t="117312" x="7745413" y="5192713"/>
          <p14:tracePt t="117320" x="7718425" y="5203825"/>
          <p14:tracePt t="117328" x="7696200" y="5203825"/>
          <p14:tracePt t="117336" x="7658100" y="5203825"/>
          <p14:tracePt t="117344" x="7618413" y="5203825"/>
          <p14:tracePt t="117352" x="7561263" y="5203825"/>
          <p14:tracePt t="117360" x="7494588" y="5199063"/>
          <p14:tracePt t="117368" x="7419975" y="5199063"/>
          <p14:tracePt t="117376" x="7337425" y="5199063"/>
          <p14:tracePt t="117384" x="7243763" y="5195888"/>
          <p14:tracePt t="117392" x="7116763" y="5184775"/>
          <p14:tracePt t="117400" x="6977063" y="5184775"/>
          <p14:tracePt t="117407" x="6869113" y="5176838"/>
          <p14:tracePt t="117416" x="6783388" y="5165725"/>
          <p14:tracePt t="117423" x="6708775" y="5165725"/>
          <p14:tracePt t="117432" x="6648450" y="5165725"/>
          <p14:tracePt t="117440" x="6615113" y="5162550"/>
          <p14:tracePt t="117448" x="6596063" y="5151438"/>
          <p14:tracePt t="117456" x="6596063" y="5143500"/>
          <p14:tracePt t="117464" x="6596063" y="5132388"/>
          <p14:tracePt t="117472" x="6596063" y="5124450"/>
          <p14:tracePt t="117480" x="6596063" y="5121275"/>
          <p14:tracePt t="117642" x="6591300" y="5116513"/>
          <p14:tracePt t="117650" x="6565900" y="5113338"/>
          <p14:tracePt t="117658" x="6527800" y="5113338"/>
          <p14:tracePt t="117668" x="6475413" y="5116513"/>
          <p14:tracePt t="117674" x="6408738" y="5129213"/>
          <p14:tracePt t="117682" x="6334125" y="5135563"/>
          <p14:tracePt t="117689" x="6235700" y="5154613"/>
          <p14:tracePt t="117698" x="6105525" y="5170488"/>
          <p14:tracePt t="117706" x="5959475" y="5195888"/>
          <p14:tracePt t="117714" x="5813425" y="5214938"/>
          <p14:tracePt t="117722" x="5637213" y="5240338"/>
          <p14:tracePt t="117730" x="5435600" y="5262563"/>
          <p14:tracePt t="117738" x="5262563" y="5270500"/>
          <p14:tracePt t="117745" x="5091113" y="5289550"/>
          <p14:tracePt t="117754" x="4967288" y="5289550"/>
          <p14:tracePt t="117764" x="4881563" y="5278438"/>
          <p14:tracePt t="117770" x="4813300" y="5267325"/>
          <p14:tracePt t="117780" x="4757738" y="5256213"/>
          <p14:tracePt t="117787" x="4727575" y="5245100"/>
          <p14:tracePt t="117796" x="4702175" y="5233988"/>
          <p14:tracePt t="117804" x="4686300" y="5229225"/>
          <p14:tracePt t="117812" x="4678363" y="5226050"/>
          <p14:tracePt t="117820" x="4678363" y="5222875"/>
          <p14:tracePt t="117828" x="4678363" y="5214938"/>
          <p14:tracePt t="117836" x="4683125" y="5214938"/>
          <p14:tracePt t="118014" x="4683125" y="5210175"/>
          <p14:tracePt t="118020" x="4678363" y="5207000"/>
          <p14:tracePt t="118028" x="4664075" y="5203825"/>
          <p14:tracePt t="118035" x="4652963" y="5203825"/>
          <p14:tracePt t="118044" x="4641850" y="5199063"/>
          <p14:tracePt t="118052" x="4633913" y="5195888"/>
          <p14:tracePt t="118062" x="4630738" y="5195888"/>
          <p14:tracePt t="118068" x="4630738" y="5192713"/>
          <p14:tracePt t="118077" x="4622800" y="5192713"/>
          <p14:tracePt t="118086" x="4619625" y="5192713"/>
          <p14:tracePt t="118094" x="4611688" y="5192713"/>
          <p14:tracePt t="118102" x="4603750" y="5192713"/>
          <p14:tracePt t="118110" x="4597400" y="5192713"/>
          <p14:tracePt t="118118" x="4592638" y="5192713"/>
          <p14:tracePt t="118214" x="4589463" y="5192713"/>
          <p14:tracePt t="118238" x="4586288" y="5192713"/>
          <p14:tracePt t="118246" x="4581525" y="5192713"/>
          <p14:tracePt t="118254" x="4578350" y="5195888"/>
          <p14:tracePt t="118262" x="4570413" y="5195888"/>
          <p14:tracePt t="118286" x="4567238" y="5195888"/>
          <p14:tracePt t="118296" x="4562475" y="5195888"/>
          <p14:tracePt t="118312" x="4559300" y="5195888"/>
          <p14:tracePt t="118318" x="4559300" y="5192713"/>
          <p14:tracePt t="118488" x="4556125" y="5192713"/>
          <p14:tracePt t="118504" x="4551363" y="5187950"/>
          <p14:tracePt t="118520" x="4548188" y="5184775"/>
          <p14:tracePt t="118536" x="4545013" y="5184775"/>
          <p14:tracePt t="118544" x="4540250" y="5184775"/>
          <p14:tracePt t="118552" x="4537075" y="5184775"/>
          <p14:tracePt t="118560" x="4533900" y="5184775"/>
          <p14:tracePt t="118567" x="4529138" y="5184775"/>
          <p14:tracePt t="118584" x="4525963" y="5184775"/>
          <p14:tracePt t="118642" x="4521200" y="5184775"/>
          <p14:tracePt t="118657" x="4518025" y="5184775"/>
          <p14:tracePt t="118666" x="4514850" y="5187950"/>
          <p14:tracePt t="118674" x="4506913" y="5187950"/>
          <p14:tracePt t="118682" x="4498975" y="5192713"/>
          <p14:tracePt t="118689" x="4484688" y="5195888"/>
          <p14:tracePt t="118698" x="4468813" y="5195888"/>
          <p14:tracePt t="118707" x="4454525" y="5199063"/>
          <p14:tracePt t="118714" x="4443413" y="5199063"/>
          <p14:tracePt t="118722" x="4429125" y="5203825"/>
          <p14:tracePt t="118730" x="4416425" y="5203825"/>
          <p14:tracePt t="118738" x="4394200" y="5203825"/>
          <p14:tracePt t="118746" x="4375150" y="5207000"/>
          <p14:tracePt t="118754" x="4346575" y="5207000"/>
          <p14:tracePt t="118762" x="4316413" y="5207000"/>
          <p14:tracePt t="118770" x="4270375" y="5207000"/>
          <p14:tracePt t="118778" x="4225925" y="5207000"/>
          <p14:tracePt t="118786" x="4181475" y="5207000"/>
          <p14:tracePt t="118794" x="4129088" y="5207000"/>
          <p14:tracePt t="118802" x="4090988" y="5207000"/>
          <p14:tracePt t="118810" x="4054475" y="5214938"/>
          <p14:tracePt t="118818" x="4016375" y="5214938"/>
          <p14:tracePt t="118826" x="3979863" y="5214938"/>
          <p14:tracePt t="118834" x="3944938" y="5210175"/>
          <p14:tracePt t="118843" x="3914775" y="5210175"/>
          <p14:tracePt t="118850" x="3886200" y="5210175"/>
          <p14:tracePt t="118858" x="3856038" y="5210175"/>
          <p14:tracePt t="118866" x="3825875" y="5210175"/>
          <p14:tracePt t="118873" x="3784600" y="5210175"/>
          <p14:tracePt t="118882" x="3754438" y="5214938"/>
          <p14:tracePt t="118889" x="3724275" y="5214938"/>
          <p14:tracePt t="118898" x="3694113" y="5218113"/>
          <p14:tracePt t="118907" x="3660775" y="5218113"/>
          <p14:tracePt t="118916" x="3630613" y="5226050"/>
          <p14:tracePt t="118941" x="3559175" y="5233988"/>
          <p14:tracePt t="118948" x="3548063" y="5233988"/>
          <p14:tracePt t="118956" x="3530600" y="5237163"/>
          <p14:tracePt t="118964" x="3519488" y="5237163"/>
          <p14:tracePt t="118972" x="3511550" y="5240338"/>
          <p14:tracePt t="118980" x="3503613" y="5245100"/>
          <p14:tracePt t="118988" x="3489325" y="5245100"/>
          <p14:tracePt t="118996" x="3481388" y="5248275"/>
          <p14:tracePt t="119004" x="3470275" y="5248275"/>
          <p14:tracePt t="119012" x="3462338" y="5256213"/>
          <p14:tracePt t="119020" x="3454400" y="5256213"/>
          <p14:tracePt t="119028" x="3448050" y="5259388"/>
          <p14:tracePt t="119036" x="3436938" y="5259388"/>
          <p14:tracePt t="119044" x="3432175" y="5259388"/>
          <p14:tracePt t="119052" x="3425825" y="5259388"/>
          <p14:tracePt t="119092" x="3432175" y="5256213"/>
          <p14:tracePt t="119100" x="3440113" y="5251450"/>
          <p14:tracePt t="119108" x="3443288" y="5251450"/>
          <p14:tracePt t="119287" x="3432175" y="5251450"/>
          <p14:tracePt t="119294" x="3409950" y="5256213"/>
          <p14:tracePt t="119302" x="3376613" y="5262563"/>
          <p14:tracePt t="119310" x="3332163" y="5267325"/>
          <p14:tracePt t="119318" x="3294063" y="5267325"/>
          <p14:tracePt t="119326" x="3233738" y="5275263"/>
          <p14:tracePt t="119334" x="3181350" y="5270500"/>
          <p14:tracePt t="119342" x="3128963" y="5270500"/>
          <p14:tracePt t="119350" x="3076575" y="5267325"/>
          <p14:tracePt t="119358" x="3040063" y="5267325"/>
          <p14:tracePt t="119366" x="3001963" y="5267325"/>
          <p14:tracePt t="119374" x="2968625" y="5267325"/>
          <p14:tracePt t="119382" x="2952750" y="5267325"/>
          <p14:tracePt t="119389" x="2941638" y="5259388"/>
          <p14:tracePt t="119398" x="2927350" y="5259388"/>
          <p14:tracePt t="119406" x="2919413" y="5259388"/>
          <p14:tracePt t="119422" x="2913063" y="5259388"/>
          <p14:tracePt t="119430" x="2908300" y="5259388"/>
          <p14:tracePt t="119446" x="2905125" y="5259388"/>
          <p14:tracePt t="119504" x="2900363" y="5259388"/>
          <p14:tracePt t="119512" x="2900363" y="5256213"/>
          <p14:tracePt t="119520" x="2897188" y="5251450"/>
          <p14:tracePt t="119537" x="2889250" y="5248275"/>
          <p14:tracePt t="119544" x="2886075" y="5248275"/>
          <p14:tracePt t="119552" x="2882900" y="5245100"/>
          <p14:tracePt t="119560" x="2878138" y="5245100"/>
          <p14:tracePt t="119568" x="2874963" y="5245100"/>
          <p14:tracePt t="119576" x="2871788" y="5245100"/>
          <p14:tracePt t="119616" x="2867025" y="5245100"/>
          <p14:tracePt t="119624" x="2863850" y="5245100"/>
          <p14:tracePt t="119640" x="2855913" y="5245100"/>
          <p14:tracePt t="119648" x="2852738" y="5245100"/>
          <p14:tracePt t="119656" x="2847975" y="5245100"/>
          <p14:tracePt t="119664" x="2844800" y="5245100"/>
          <p14:tracePt t="119672" x="2841625" y="5245100"/>
          <p14:tracePt t="119680" x="2836863" y="5248275"/>
          <p14:tracePt t="119688" x="2833688" y="5248275"/>
          <p14:tracePt t="119696" x="2825750" y="5251450"/>
          <p14:tracePt t="119712" x="2822575" y="5251450"/>
          <p14:tracePt t="119720" x="2822575" y="5256213"/>
          <p14:tracePt t="119728" x="2819400" y="5256213"/>
          <p14:tracePt t="119874" x="2825750" y="5256213"/>
          <p14:tracePt t="119882" x="2830513" y="5256213"/>
          <p14:tracePt t="119891" x="2836863" y="5256213"/>
          <p14:tracePt t="119898" x="2841625" y="5256213"/>
          <p14:tracePt t="119914" x="2847975" y="5259388"/>
          <p14:tracePt t="119922" x="2867025" y="5275263"/>
          <p14:tracePt t="119930" x="2900363" y="5292725"/>
          <p14:tracePt t="119940" x="2949575" y="5308600"/>
          <p14:tracePt t="119946" x="3001963" y="5327650"/>
          <p14:tracePt t="119954" x="3073400" y="5345113"/>
          <p14:tracePt t="119962" x="3133725" y="5364163"/>
          <p14:tracePt t="119970" x="3186113" y="5375275"/>
          <p14:tracePt t="119978" x="3219450" y="5386388"/>
          <p14:tracePt t="119986" x="3244850" y="5397500"/>
          <p14:tracePt t="119994" x="3260725" y="5402263"/>
          <p14:tracePt t="120002" x="3275013" y="5402263"/>
          <p14:tracePt t="120010" x="3282950" y="5402263"/>
          <p14:tracePt t="120018" x="3294063" y="5402263"/>
          <p14:tracePt t="120026" x="3305175" y="5402263"/>
          <p14:tracePt t="120036" x="3324225" y="5408613"/>
          <p14:tracePt t="120044" x="3343275" y="5419725"/>
          <p14:tracePt t="120050" x="3368675" y="5435600"/>
          <p14:tracePt t="120060" x="3409950" y="5457825"/>
          <p14:tracePt t="120068" x="3448050" y="5480050"/>
          <p14:tracePt t="120077" x="3495675" y="5507038"/>
          <p14:tracePt t="120084" x="3536950" y="5521325"/>
          <p14:tracePt t="120092" x="3578225" y="5540375"/>
          <p14:tracePt t="120100" x="3608388" y="5551488"/>
          <p14:tracePt t="120108" x="3627438" y="5559425"/>
          <p14:tracePt t="120116" x="3630613" y="5562600"/>
          <p14:tracePt t="120124" x="3635375" y="5562600"/>
          <p14:tracePt t="120292" x="3638550" y="5559425"/>
          <p14:tracePt t="120307" x="3641725" y="5554663"/>
          <p14:tracePt t="120318" x="3649663" y="5551488"/>
          <p14:tracePt t="120324" x="3657600" y="5543550"/>
          <p14:tracePt t="120334" x="3663950" y="5543550"/>
          <p14:tracePt t="120341" x="3671888" y="5540375"/>
          <p14:tracePt t="120350" x="3679825" y="5540375"/>
          <p14:tracePt t="120358" x="3690938" y="5537200"/>
          <p14:tracePt t="120366" x="3698875" y="5537200"/>
          <p14:tracePt t="120374" x="3709988" y="5529263"/>
          <p14:tracePt t="120382" x="3721100" y="5529263"/>
          <p14:tracePt t="120390" x="3732213" y="5529263"/>
          <p14:tracePt t="120398" x="3740150" y="5529263"/>
          <p14:tracePt t="120406" x="3754438" y="5537200"/>
          <p14:tracePt t="120414" x="3765550" y="5540375"/>
          <p14:tracePt t="120422" x="3776663" y="5548313"/>
          <p14:tracePt t="120430" x="3792538" y="5554663"/>
          <p14:tracePt t="120438" x="3814763" y="5565775"/>
          <p14:tracePt t="120446" x="3833813" y="5581650"/>
          <p14:tracePt t="120454" x="3848100" y="5589588"/>
          <p14:tracePt t="120462" x="3859213" y="5600700"/>
          <p14:tracePt t="120470" x="3862388" y="5614988"/>
          <p14:tracePt t="120478" x="3862388" y="5626100"/>
          <p14:tracePt t="120488" x="3862388" y="5641975"/>
          <p14:tracePt t="120494" x="3862388" y="5659438"/>
          <p14:tracePt t="120502" x="3859213" y="5678488"/>
          <p14:tracePt t="120510" x="3856038" y="5694363"/>
          <p14:tracePt t="120518" x="3844925" y="5711825"/>
          <p14:tracePt t="120526" x="3829050" y="5730875"/>
          <p14:tracePt t="120534" x="3810000" y="5746750"/>
          <p14:tracePt t="120542" x="3784600" y="5764213"/>
          <p14:tracePt t="120550" x="3754438" y="5772150"/>
          <p14:tracePt t="120558" x="3713163" y="5783263"/>
          <p14:tracePt t="120566" x="3652838" y="5799138"/>
          <p14:tracePt t="120574" x="3578225" y="5802313"/>
          <p14:tracePt t="120582" x="3492500" y="5816600"/>
          <p14:tracePt t="120589" x="3417888" y="5824538"/>
          <p14:tracePt t="120598" x="3343275" y="5835650"/>
          <p14:tracePt t="120608" x="3268663" y="5835650"/>
          <p14:tracePt t="120616" x="3186113" y="5835650"/>
          <p14:tracePt t="120624" x="3114675" y="5835650"/>
          <p14:tracePt t="120632" x="3032125" y="5835650"/>
          <p14:tracePt t="120640" x="2965450" y="5835650"/>
          <p14:tracePt t="120648" x="2913063" y="5832475"/>
          <p14:tracePt t="120656" x="2852738" y="5829300"/>
          <p14:tracePt t="120664" x="2800350" y="5821363"/>
          <p14:tracePt t="120672" x="2736850" y="5813425"/>
          <p14:tracePt t="120680" x="2676525" y="5810250"/>
          <p14:tracePt t="120688" x="2632075" y="5802313"/>
          <p14:tracePt t="120696" x="2579688" y="5802313"/>
          <p14:tracePt t="120704" x="2541588" y="5799138"/>
          <p14:tracePt t="120712" x="2497138" y="5799138"/>
          <p14:tracePt t="120720" x="2444750" y="5799138"/>
          <p14:tracePt t="120728" x="2395538" y="5805488"/>
          <p14:tracePt t="120736" x="2351088" y="5813425"/>
          <p14:tracePt t="120744" x="2306638" y="5816600"/>
          <p14:tracePt t="120752" x="2265363" y="5824538"/>
          <p14:tracePt t="120760" x="2227263" y="5829300"/>
          <p14:tracePt t="120768" x="2197100" y="5832475"/>
          <p14:tracePt t="120776" x="2163763" y="5840413"/>
          <p14:tracePt t="120784" x="2133600" y="5843588"/>
          <p14:tracePt t="120792" x="2111375" y="5843588"/>
          <p14:tracePt t="120800" x="2078038" y="5851525"/>
          <p14:tracePt t="120808" x="2047875" y="5854700"/>
          <p14:tracePt t="120816" x="2017713" y="5854700"/>
          <p14:tracePt t="120824" x="1984375" y="5857875"/>
          <p14:tracePt t="120832" x="1954213" y="5868988"/>
          <p14:tracePt t="120840" x="1912938" y="5876925"/>
          <p14:tracePt t="120848" x="1882775" y="5876925"/>
          <p14:tracePt t="120856" x="1852613" y="5881688"/>
          <p14:tracePt t="120864" x="1819275" y="5888038"/>
          <p14:tracePt t="120872" x="1781175" y="5892800"/>
          <p14:tracePt t="120880" x="1752600" y="5895975"/>
          <p14:tracePt t="120888" x="1733550" y="5895975"/>
          <p14:tracePt t="120896" x="1725613" y="5895975"/>
          <p14:tracePt t="120906" x="1722438" y="5895975"/>
          <p14:tracePt t="120916" x="1717675" y="5895975"/>
          <p14:tracePt t="120940" x="1714500" y="5895975"/>
          <p14:tracePt t="120941" x="1706563" y="5892800"/>
          <p14:tracePt t="120950" x="1703388" y="5892800"/>
          <p14:tracePt t="120958" x="1695450" y="5888038"/>
          <p14:tracePt t="120966" x="1692275" y="5888038"/>
          <p14:tracePt t="120974" x="1684338" y="5888038"/>
          <p14:tracePt t="120990" x="1676400" y="5888038"/>
          <p14:tracePt t="120998" x="1673225" y="5888038"/>
          <p14:tracePt t="121006" x="1670050" y="5888038"/>
          <p14:tracePt t="121014" x="1665288" y="5888038"/>
          <p14:tracePt t="121022" x="1662113" y="5888038"/>
          <p14:tracePt t="121212" x="1662113" y="5884863"/>
          <p14:tracePt t="121220" x="1658938" y="5865813"/>
          <p14:tracePt t="121228" x="1658938" y="5840413"/>
          <p14:tracePt t="121236" x="1654175" y="5824538"/>
          <p14:tracePt t="121248" x="1654175" y="5805488"/>
          <p14:tracePt t="121256" x="1654175" y="5791200"/>
          <p14:tracePt t="121264" x="1654175" y="5780088"/>
          <p14:tracePt t="121272" x="1654175" y="5764213"/>
          <p14:tracePt t="121280" x="1665288" y="5741988"/>
          <p14:tracePt t="121288" x="1670050" y="5724525"/>
          <p14:tracePt t="121296" x="1676400" y="5705475"/>
          <p14:tracePt t="121304" x="1695450" y="5678488"/>
          <p14:tracePt t="121312" x="1703388" y="5659438"/>
          <p14:tracePt t="121320" x="1714500" y="5641975"/>
          <p14:tracePt t="121328" x="1725613" y="5622925"/>
          <p14:tracePt t="121336" x="1747838" y="5603875"/>
          <p14:tracePt t="121344" x="1766888" y="5589588"/>
          <p14:tracePt t="121352" x="1792288" y="5573713"/>
          <p14:tracePt t="121360" x="1833563" y="5554663"/>
          <p14:tracePt t="121368" x="1868488" y="5540375"/>
          <p14:tracePt t="121376" x="1905000" y="5521325"/>
          <p14:tracePt t="121384" x="1946275" y="5510213"/>
          <p14:tracePt t="121392" x="1984375" y="5499100"/>
          <p14:tracePt t="121400" x="2017713" y="5484813"/>
          <p14:tracePt t="121410" x="2051050" y="5473700"/>
          <p14:tracePt t="121416" x="2078038" y="5461000"/>
          <p14:tracePt t="121423" x="2108200" y="5449888"/>
          <p14:tracePt t="121432" x="2141538" y="5438775"/>
          <p14:tracePt t="121440" x="2174875" y="5427663"/>
          <p14:tracePt t="121450" x="2219325" y="5424488"/>
          <p14:tracePt t="121456" x="2265363" y="5416550"/>
          <p14:tracePt t="121464" x="2332038" y="5413375"/>
          <p14:tracePt t="121473" x="2392363" y="5405438"/>
          <p14:tracePt t="121482" x="2486025" y="5397500"/>
          <p14:tracePt t="121490" x="2616200" y="5383213"/>
          <p14:tracePt t="121498" x="2770188" y="5383213"/>
          <p14:tracePt t="121506" x="2924175" y="5383213"/>
          <p14:tracePt t="121514" x="3057525" y="5383213"/>
          <p14:tracePt t="121522" x="3167063" y="5383213"/>
          <p14:tracePt t="121530" x="3260725" y="5383213"/>
          <p14:tracePt t="121538" x="3335338" y="5383213"/>
          <p14:tracePt t="121546" x="3402013" y="5383213"/>
          <p14:tracePt t="121554" x="3462338" y="5383213"/>
          <p14:tracePt t="121562" x="3522663" y="5383213"/>
          <p14:tracePt t="121570" x="3575050" y="5383213"/>
          <p14:tracePt t="121578" x="3627438" y="5383213"/>
          <p14:tracePt t="121586" x="3676650" y="5383213"/>
          <p14:tracePt t="121594" x="3724275" y="5383213"/>
          <p14:tracePt t="121602" x="3770313" y="5383213"/>
          <p14:tracePt t="121610" x="3806825" y="5394325"/>
          <p14:tracePt t="121618" x="3833813" y="5405438"/>
          <p14:tracePt t="121630" x="3867150" y="5424488"/>
          <p14:tracePt t="121638" x="3886200" y="5432425"/>
          <p14:tracePt t="121646" x="3903663" y="5446713"/>
          <p14:tracePt t="121654" x="3922713" y="5454650"/>
          <p14:tracePt t="121662" x="3941763" y="5468938"/>
          <p14:tracePt t="121670" x="3956050" y="5480050"/>
          <p14:tracePt t="121678" x="3963988" y="5491163"/>
          <p14:tracePt t="121686" x="3983038" y="5507038"/>
          <p14:tracePt t="121694" x="3990975" y="5518150"/>
          <p14:tracePt t="121702" x="3997325" y="5526088"/>
          <p14:tracePt t="121710" x="4005263" y="5540375"/>
          <p14:tracePt t="121718" x="4016375" y="5548313"/>
          <p14:tracePt t="121726" x="4019550" y="5554663"/>
          <p14:tracePt t="121734" x="4027488" y="5562600"/>
          <p14:tracePt t="121744" x="4035425" y="5573713"/>
          <p14:tracePt t="121752" x="4038600" y="5589588"/>
          <p14:tracePt t="121760" x="4038600" y="5600700"/>
          <p14:tracePt t="121768" x="4038600" y="5607050"/>
          <p14:tracePt t="121776" x="4038600" y="5618163"/>
          <p14:tracePt t="121784" x="4043363" y="5630863"/>
          <p14:tracePt t="121792" x="4043363" y="5641975"/>
          <p14:tracePt t="121800" x="4049713" y="5653088"/>
          <p14:tracePt t="121808" x="4054475" y="5659438"/>
          <p14:tracePt t="121816" x="4057650" y="5659438"/>
          <p14:tracePt t="121824" x="4060825" y="5664200"/>
          <p14:tracePt t="121832" x="4060825" y="5667375"/>
          <p14:tracePt t="121839" x="4060825" y="5670550"/>
          <p14:tracePt t="121848" x="4060825" y="5675313"/>
          <p14:tracePt t="121856" x="4060825" y="5683250"/>
          <p14:tracePt t="121864" x="4057650" y="5689600"/>
          <p14:tracePt t="121872" x="4046538" y="5697538"/>
          <p14:tracePt t="121880" x="4016375" y="5711825"/>
          <p14:tracePt t="121888" x="3983038" y="5727700"/>
          <p14:tracePt t="121896" x="3941763" y="5738813"/>
          <p14:tracePt t="121904" x="3897313" y="5757863"/>
          <p14:tracePt t="121912" x="3848100" y="5768975"/>
          <p14:tracePt t="121921" x="3817938" y="5780088"/>
          <p14:tracePt t="121928" x="3784600" y="5791200"/>
          <p14:tracePt t="121936" x="3773488" y="5794375"/>
          <p14:tracePt t="121944" x="3765550" y="5794375"/>
          <p14:tracePt t="121952" x="3762375" y="5799138"/>
          <p14:tracePt t="121960" x="3757613" y="5802313"/>
          <p14:tracePt t="121984" x="3757613" y="5805488"/>
          <p14:tracePt t="122000" x="3757613" y="5810250"/>
          <p14:tracePt t="122008" x="3754438" y="5813425"/>
          <p14:tracePt t="122018" x="3754438" y="5816600"/>
          <p14:tracePt t="122026" x="3754438" y="5821363"/>
          <p14:tracePt t="122032" x="3754438" y="5824538"/>
          <p14:tracePt t="122042" x="3754438" y="5829300"/>
          <p14:tracePt t="122050" x="3751263" y="5829300"/>
          <p14:tracePt t="122066" x="3751263" y="5832475"/>
          <p14:tracePt t="122074" x="3746500" y="5832475"/>
          <p14:tracePt t="122083" x="3746500" y="5835650"/>
          <p14:tracePt t="122090" x="3743325" y="5840413"/>
          <p14:tracePt t="122098" x="3740150" y="5840413"/>
          <p14:tracePt t="122106" x="3732213" y="5843588"/>
          <p14:tracePt t="122141" x="3724275" y="5846763"/>
          <p14:tracePt t="122150" x="3716338" y="5851525"/>
          <p14:tracePt t="122158" x="3709988" y="5851525"/>
          <p14:tracePt t="122166" x="3702050" y="5854700"/>
          <p14:tracePt t="122174" x="3694113" y="5857875"/>
          <p14:tracePt t="122182" x="3687763" y="5862638"/>
          <p14:tracePt t="122190" x="3683000" y="5865813"/>
          <p14:tracePt t="122198" x="3676650" y="5868988"/>
          <p14:tracePt t="122207" x="3671888" y="5868988"/>
          <p14:tracePt t="122214" x="3668713" y="5873750"/>
          <p14:tracePt t="122222" x="3663950" y="5876925"/>
          <p14:tracePt t="122230" x="3660775" y="5881688"/>
          <p14:tracePt t="122246" x="3657600" y="5884863"/>
          <p14:tracePt t="122262" x="3652838" y="5884863"/>
          <p14:tracePt t="122278" x="3649663" y="5884863"/>
          <p14:tracePt t="122286" x="3641725" y="5884863"/>
          <p14:tracePt t="122294" x="3635375" y="5884863"/>
          <p14:tracePt t="122302" x="3627438" y="5884863"/>
          <p14:tracePt t="122310" x="3616325" y="5884863"/>
          <p14:tracePt t="122318" x="3605213" y="5884863"/>
          <p14:tracePt t="122326" x="3594100" y="5884863"/>
          <p14:tracePt t="122336" x="3582988" y="5884863"/>
          <p14:tracePt t="122344" x="3575050" y="5884863"/>
          <p14:tracePt t="122352" x="3571875" y="5884863"/>
          <p14:tracePt t="122464" x="3575050" y="5884863"/>
          <p14:tracePt t="122472" x="3582988" y="5881688"/>
          <p14:tracePt t="122480" x="3597275" y="5881688"/>
          <p14:tracePt t="122490" x="3611563" y="5876925"/>
          <p14:tracePt t="122496" x="3630613" y="5876925"/>
          <p14:tracePt t="122504" x="3646488" y="5873750"/>
          <p14:tracePt t="122512" x="3676650" y="5873750"/>
          <p14:tracePt t="122520" x="3709988" y="5873750"/>
          <p14:tracePt t="122528" x="3746500" y="5873750"/>
          <p14:tracePt t="122536" x="3784600" y="5873750"/>
          <p14:tracePt t="122544" x="3829050" y="5873750"/>
          <p14:tracePt t="122552" x="3875088" y="5873750"/>
          <p14:tracePt t="122560" x="3919538" y="5873750"/>
          <p14:tracePt t="122568" x="3963988" y="5873750"/>
          <p14:tracePt t="122576" x="3994150" y="5873750"/>
          <p14:tracePt t="122584" x="4032250" y="5873750"/>
          <p14:tracePt t="122592" x="4068763" y="5873750"/>
          <p14:tracePt t="122600" x="4098925" y="5873750"/>
          <p14:tracePt t="122608" x="4132263" y="5873750"/>
          <p14:tracePt t="122618" x="4162425" y="5873750"/>
          <p14:tracePt t="122626" x="4206875" y="5873750"/>
          <p14:tracePt t="122634" x="4244975" y="5873750"/>
          <p14:tracePt t="122642" x="4275138" y="5881688"/>
          <p14:tracePt t="122650" x="4316413" y="5881688"/>
          <p14:tracePt t="122658" x="4346575" y="5881688"/>
          <p14:tracePt t="122666" x="4368800" y="5881688"/>
          <p14:tracePt t="122674" x="4391025" y="5881688"/>
          <p14:tracePt t="122682" x="4410075" y="5881688"/>
          <p14:tracePt t="122690" x="4424363" y="5884863"/>
          <p14:tracePt t="122698" x="4443413" y="5884863"/>
          <p14:tracePt t="122706" x="4468813" y="5888038"/>
          <p14:tracePt t="122714" x="4510088" y="5895975"/>
          <p14:tracePt t="122722" x="4548188" y="5895975"/>
          <p14:tracePt t="122730" x="4608513" y="5895975"/>
          <p14:tracePt t="122738" x="4667250" y="5895975"/>
          <p14:tracePt t="122746" x="4735513" y="5895975"/>
          <p14:tracePt t="122754" x="4799013" y="5895975"/>
          <p14:tracePt t="122762" x="4851400" y="5895975"/>
          <p14:tracePt t="122770" x="4906963" y="5892800"/>
          <p14:tracePt t="122778" x="4937125" y="5888038"/>
          <p14:tracePt t="122786" x="4959350" y="5881688"/>
          <p14:tracePt t="122794" x="4975225" y="5881688"/>
          <p14:tracePt t="122802" x="4981575" y="5881688"/>
          <p14:tracePt t="122826" x="4981575" y="5884863"/>
          <p14:tracePt t="122842" x="4981575" y="5888038"/>
          <p14:tracePt t="123040" x="4978400" y="5888038"/>
          <p14:tracePt t="123048" x="4967288" y="5884863"/>
          <p14:tracePt t="123056" x="4956175" y="5884863"/>
          <p14:tracePt t="123064" x="4941888" y="5881688"/>
          <p14:tracePt t="123072" x="4929188" y="5881688"/>
          <p14:tracePt t="123080" x="4922838" y="5881688"/>
          <p14:tracePt t="123088" x="4914900" y="5881688"/>
          <p14:tracePt t="123096" x="4911725" y="5881688"/>
          <p14:tracePt t="123128" x="4906963" y="5881688"/>
          <p14:tracePt t="123136" x="4903788" y="5884863"/>
          <p14:tracePt t="123144" x="4900613" y="5888038"/>
          <p14:tracePt t="123152" x="4895850" y="5888038"/>
          <p14:tracePt t="123160" x="4892675" y="5892800"/>
          <p14:tracePt t="123170" x="4884738" y="5895975"/>
          <p14:tracePt t="123178" x="4881563" y="5895975"/>
          <p14:tracePt t="123186" x="4865688" y="5895975"/>
          <p14:tracePt t="123194" x="4854575" y="5899150"/>
          <p14:tracePt t="123202" x="4832350" y="5899150"/>
          <p14:tracePt t="123210" x="4802188" y="5907088"/>
          <p14:tracePt t="123218" x="4776788" y="5907088"/>
          <p14:tracePt t="123226" x="4754563" y="5907088"/>
          <p14:tracePt t="123234" x="4738688" y="5907088"/>
          <p14:tracePt t="123242" x="4724400" y="5910263"/>
          <p14:tracePt t="123250" x="4713288" y="5910263"/>
          <p14:tracePt t="123258" x="4702175" y="5910263"/>
          <p14:tracePt t="123266" x="4683125" y="5899150"/>
          <p14:tracePt t="123274" x="4672013" y="5892800"/>
          <p14:tracePt t="123282" x="4660900" y="5888038"/>
          <p14:tracePt t="123289" x="4641850" y="5881688"/>
          <p14:tracePt t="123298" x="4625975" y="5865813"/>
          <p14:tracePt t="123306" x="4608513" y="5851525"/>
          <p14:tracePt t="123314" x="4589463" y="5843588"/>
          <p14:tracePt t="123322" x="4562475" y="5829300"/>
          <p14:tracePt t="123330" x="4545013" y="5816600"/>
          <p14:tracePt t="123338" x="4525963" y="5810250"/>
          <p14:tracePt t="123346" x="4506913" y="5799138"/>
          <p14:tracePt t="123354" x="4487863" y="5791200"/>
          <p14:tracePt t="123362" x="4476750" y="5780088"/>
          <p14:tracePt t="123370" x="4465638" y="5772150"/>
          <p14:tracePt t="123378" x="4454525" y="5764213"/>
          <p14:tracePt t="123386" x="4451350" y="5757863"/>
          <p14:tracePt t="123394" x="4451350" y="5753100"/>
          <p14:tracePt t="123402" x="4454525" y="5741988"/>
          <p14:tracePt t="123412" x="4462463" y="5735638"/>
          <p14:tracePt t="123418" x="4473575" y="5730875"/>
          <p14:tracePt t="123426" x="4492625" y="5724525"/>
          <p14:tracePt t="123434" x="4510088" y="5711825"/>
          <p14:tracePt t="123442" x="4537075" y="5700713"/>
          <p14:tracePt t="123452" x="4559300" y="5694363"/>
          <p14:tracePt t="123460" x="4586288" y="5675313"/>
          <p14:tracePt t="123468" x="4611688" y="5659438"/>
          <p14:tracePt t="123476" x="4645025" y="5648325"/>
          <p14:tracePt t="123484" x="4678363" y="5634038"/>
          <p14:tracePt t="123492" x="4708525" y="5622925"/>
          <p14:tracePt t="123500" x="4743450" y="5607050"/>
          <p14:tracePt t="123508" x="4784725" y="5595938"/>
          <p14:tracePt t="123516" x="4813300" y="5584825"/>
          <p14:tracePt t="123528" x="4848225" y="5573713"/>
          <p14:tracePt t="123536" x="4881563" y="5562600"/>
          <p14:tracePt t="123544" x="4911725" y="5551488"/>
          <p14:tracePt t="123552" x="4953000" y="5548313"/>
          <p14:tracePt t="123560" x="4989513" y="5537200"/>
          <p14:tracePt t="123568" x="5049838" y="5529263"/>
          <p14:tracePt t="123576" x="5102225" y="5529263"/>
          <p14:tracePt t="123584" x="5162550" y="5529263"/>
          <p14:tracePt t="123592" x="5214938" y="5529263"/>
          <p14:tracePt t="123600" x="5259388" y="5529263"/>
          <p14:tracePt t="123608" x="5308600" y="5521325"/>
          <p14:tracePt t="123616" x="5360988" y="5521325"/>
          <p14:tracePt t="123624" x="5397500" y="5521325"/>
          <p14:tracePt t="123632" x="5427663" y="5521325"/>
          <p14:tracePt t="123640" x="5457825" y="5521325"/>
          <p14:tracePt t="123648" x="5502275" y="5521325"/>
          <p14:tracePt t="123656" x="5540375" y="5521325"/>
          <p14:tracePt t="123664" x="5584825" y="5526088"/>
          <p14:tracePt t="123672" x="5629275" y="5526088"/>
          <p14:tracePt t="123680" x="5675313" y="5526088"/>
          <p14:tracePt t="123688" x="5730875" y="5532438"/>
          <p14:tracePt t="123696" x="5768975" y="5537200"/>
          <p14:tracePt t="123704" x="5799138" y="5540375"/>
          <p14:tracePt t="123712" x="5821363" y="5540375"/>
          <p14:tracePt t="123720" x="5835650" y="5540375"/>
          <p14:tracePt t="123728" x="5843588" y="5543550"/>
          <p14:tracePt t="123736" x="5846763" y="5543550"/>
          <p14:tracePt t="123744" x="5851525" y="5548313"/>
          <p14:tracePt t="123960" x="5854700" y="5551488"/>
          <p14:tracePt t="123966" x="5865813" y="5559425"/>
          <p14:tracePt t="123974" x="5891213" y="5570538"/>
          <p14:tracePt t="123982" x="5915025" y="5570538"/>
          <p14:tracePt t="123990" x="5937250" y="5570538"/>
          <p14:tracePt t="123998" x="5956300" y="5573713"/>
          <p14:tracePt t="124006" x="5984875" y="5573713"/>
          <p14:tracePt t="124016" x="6000750" y="5578475"/>
          <p14:tracePt t="124024" x="6034088" y="5589588"/>
          <p14:tracePt t="124032" x="6064250" y="5592763"/>
          <p14:tracePt t="124040" x="6089650" y="5600700"/>
          <p14:tracePt t="124048" x="6113463" y="5600700"/>
          <p14:tracePt t="124056" x="6138863" y="5603875"/>
          <p14:tracePt t="124064" x="6161088" y="5603875"/>
          <p14:tracePt t="124072" x="6176963" y="5603875"/>
          <p14:tracePt t="124080" x="6191250" y="5607050"/>
          <p14:tracePt t="124088" x="6202363" y="5607050"/>
          <p14:tracePt t="124096" x="6207125" y="5611813"/>
          <p14:tracePt t="124104" x="6207125" y="5614988"/>
          <p14:tracePt t="124112" x="6202363" y="5622925"/>
          <p14:tracePt t="124120" x="6191250" y="5626100"/>
          <p14:tracePt t="124128" x="6180138" y="5634038"/>
          <p14:tracePt t="124136" x="6169025" y="5637213"/>
          <p14:tracePt t="124144" x="6157913" y="5645150"/>
          <p14:tracePt t="124152" x="6149975" y="5648325"/>
          <p14:tracePt t="124160" x="6142038" y="5653088"/>
          <p14:tracePt t="124168" x="6135688" y="5659438"/>
          <p14:tracePt t="124176" x="6130925" y="5664200"/>
          <p14:tracePt t="124184" x="6124575" y="5667375"/>
          <p14:tracePt t="124192" x="6116638" y="5670550"/>
          <p14:tracePt t="124200" x="6102350" y="5675313"/>
          <p14:tracePt t="124208" x="6089650" y="5686425"/>
          <p14:tracePt t="124216" x="6075363" y="5689600"/>
          <p14:tracePt t="124224" x="6049963" y="5697538"/>
          <p14:tracePt t="124232" x="6015038" y="5708650"/>
          <p14:tracePt t="124240" x="5989638" y="5719763"/>
          <p14:tracePt t="124248" x="5959475" y="5730875"/>
          <p14:tracePt t="124256" x="5940425" y="5738813"/>
          <p14:tracePt t="124264" x="5921375" y="5746750"/>
          <p14:tracePt t="124272" x="5895975" y="5753100"/>
          <p14:tracePt t="124282" x="5884863" y="5757863"/>
          <p14:tracePt t="124290" x="5873750" y="5757863"/>
          <p14:tracePt t="124298" x="5865813" y="5761038"/>
          <p14:tracePt t="124304" x="5862638" y="5764213"/>
          <p14:tracePt t="124370" x="5873750" y="5764213"/>
          <p14:tracePt t="124378" x="5888038" y="5764213"/>
          <p14:tracePt t="124386" x="5910263" y="5764213"/>
          <p14:tracePt t="124394" x="5945188" y="5761038"/>
          <p14:tracePt t="124402" x="5973763" y="5761038"/>
          <p14:tracePt t="124410" x="6011863" y="5753100"/>
          <p14:tracePt t="124418" x="6042025" y="5753100"/>
          <p14:tracePt t="124426" x="6072188" y="5753100"/>
          <p14:tracePt t="124434" x="6119813" y="5749925"/>
          <p14:tracePt t="124442" x="6149975" y="5749925"/>
          <p14:tracePt t="124450" x="6194425" y="5741988"/>
          <p14:tracePt t="124458" x="6232525" y="5741988"/>
          <p14:tracePt t="124466" x="6270625" y="5738813"/>
          <p14:tracePt t="124474" x="6303963" y="5738813"/>
          <p14:tracePt t="124482" x="6334125" y="5730875"/>
          <p14:tracePt t="124490" x="6364288" y="5735638"/>
          <p14:tracePt t="124498" x="6378575" y="5735638"/>
          <p14:tracePt t="124506" x="6386513" y="5735638"/>
          <p14:tracePt t="124668" x="6381750" y="5735638"/>
          <p14:tracePt t="124676" x="6353175" y="5727700"/>
          <p14:tracePt t="124684" x="6318250" y="5727700"/>
          <p14:tracePt t="124692" x="6307138" y="5735638"/>
          <p14:tracePt t="124700" x="6307138" y="5749925"/>
          <p14:tracePt t="124708" x="6334125" y="5764213"/>
          <p14:tracePt t="124716" x="6386513" y="5776913"/>
          <p14:tracePt t="124724" x="6453188" y="5794375"/>
          <p14:tracePt t="124732" x="6538913" y="5805488"/>
          <p14:tracePt t="124740" x="6640513" y="5821363"/>
          <p14:tracePt t="124748" x="6783388" y="5840413"/>
          <p14:tracePt t="124756" x="6929438" y="5854700"/>
          <p14:tracePt t="124764" x="7067550" y="5854700"/>
          <p14:tracePt t="124772" x="7221538" y="5854700"/>
          <p14:tracePt t="124780" x="7359650" y="5851525"/>
          <p14:tracePt t="124788" x="7505700" y="5832475"/>
          <p14:tracePt t="124796" x="7594600" y="5813425"/>
          <p14:tracePt t="124804" x="7670800" y="5794375"/>
          <p14:tracePt t="124812" x="7723188" y="5794375"/>
          <p14:tracePt t="124820" x="7748588" y="5791200"/>
          <p14:tracePt t="124844" x="7740650" y="5791200"/>
          <p14:tracePt t="124852" x="7737475" y="5791200"/>
          <p14:tracePt t="124862" x="7737475" y="5794375"/>
          <p14:tracePt t="124918" x="7729538" y="5794375"/>
          <p14:tracePt t="124926" x="7726363" y="5791200"/>
          <p14:tracePt t="124934" x="7723188" y="5791200"/>
          <p14:tracePt t="124973" x="7696200" y="5813425"/>
          <p14:tracePt t="124974" x="7685088" y="5821363"/>
          <p14:tracePt t="124982" x="7677150" y="5829300"/>
          <p14:tracePt t="124990" x="7670800" y="5832475"/>
          <p14:tracePt t="124998" x="7666038" y="5835650"/>
          <p14:tracePt t="125007" x="7662863" y="5840413"/>
          <p14:tracePt t="125014" x="7658100" y="5843588"/>
          <p14:tracePt t="125022" x="7654925" y="5843588"/>
          <p14:tracePt t="125030" x="7651750" y="5843588"/>
          <p14:tracePt t="125038" x="7643813" y="5843588"/>
          <p14:tracePt t="125046" x="7643813" y="5840413"/>
          <p14:tracePt t="125054" x="7635875" y="5840413"/>
          <p14:tracePt t="125062" x="7632700" y="5835650"/>
          <p14:tracePt t="125078" x="7629525" y="5835650"/>
          <p14:tracePt t="125086" x="7624763" y="5835650"/>
          <p14:tracePt t="125102" x="7624763" y="5840413"/>
          <p14:tracePt t="125110" x="7621588" y="5840413"/>
          <p14:tracePt t="125160" x="7618413" y="5840413"/>
          <p14:tracePt t="125168" x="7613650" y="5840413"/>
          <p14:tracePt t="125176" x="7610475" y="5840413"/>
          <p14:tracePt t="125184" x="7594600" y="5843588"/>
          <p14:tracePt t="125192" x="7577138" y="5843588"/>
          <p14:tracePt t="125200" x="7553325" y="5854700"/>
          <p14:tracePt t="125208" x="7516813" y="5854700"/>
          <p14:tracePt t="125216" x="7486650" y="5857875"/>
          <p14:tracePt t="125224" x="7453313" y="5857875"/>
          <p14:tracePt t="125232" x="7423150" y="5857875"/>
          <p14:tracePt t="125240" x="7385050" y="5857875"/>
          <p14:tracePt t="125248" x="7354888" y="5857875"/>
          <p14:tracePt t="125256" x="7326313" y="5857875"/>
          <p14:tracePt t="125264" x="7285038" y="5846763"/>
          <p14:tracePt t="125272" x="7254875" y="5835650"/>
          <p14:tracePt t="125280" x="7221538" y="5816600"/>
          <p14:tracePt t="125288" x="7191375" y="5794375"/>
          <p14:tracePt t="125296" x="7164388" y="5776913"/>
          <p14:tracePt t="125304" x="7145338" y="5753100"/>
          <p14:tracePt t="125312" x="7131050" y="5727700"/>
          <p14:tracePt t="125320" x="7112000" y="5700713"/>
          <p14:tracePt t="125328" x="7100888" y="5683250"/>
          <p14:tracePt t="125336" x="7089775" y="5656263"/>
          <p14:tracePt t="125344" x="7078663" y="5630863"/>
          <p14:tracePt t="125352" x="7078663" y="5607050"/>
          <p14:tracePt t="125360" x="7078663" y="5584825"/>
          <p14:tracePt t="125368" x="7078663" y="5554663"/>
          <p14:tracePt t="125376" x="7086600" y="5537200"/>
          <p14:tracePt t="125384" x="7100888" y="5518150"/>
          <p14:tracePt t="125392" x="7119938" y="5502275"/>
          <p14:tracePt t="125400" x="7138988" y="5491163"/>
          <p14:tracePt t="125408" x="7164388" y="5484813"/>
          <p14:tracePt t="125416" x="7194550" y="5476875"/>
          <p14:tracePt t="125426" x="7232650" y="5473700"/>
          <p14:tracePt t="125434" x="7265988" y="5465763"/>
          <p14:tracePt t="125440" x="7296150" y="5461000"/>
          <p14:tracePt t="125450" x="7340600" y="5465763"/>
          <p14:tracePt t="125458" x="7389813" y="5468938"/>
          <p14:tracePt t="125466" x="7442200" y="5468938"/>
          <p14:tracePt t="125474" x="7494588" y="5476875"/>
          <p14:tracePt t="125482" x="7546975" y="5476875"/>
          <p14:tracePt t="125490" x="7599363" y="5476875"/>
          <p14:tracePt t="125498" x="7651750" y="5476875"/>
          <p14:tracePt t="125506" x="7704138" y="5480050"/>
          <p14:tracePt t="125514" x="7748588" y="5480050"/>
          <p14:tracePt t="125522" x="7793038" y="5487988"/>
          <p14:tracePt t="125530" x="7831138" y="5491163"/>
          <p14:tracePt t="125538" x="7864475" y="5499100"/>
          <p14:tracePt t="125546" x="7883525" y="5502275"/>
          <p14:tracePt t="125554" x="7891463" y="5507038"/>
          <p14:tracePt t="125562" x="7894638" y="5518150"/>
          <p14:tracePt t="125570" x="7894638" y="5529263"/>
          <p14:tracePt t="125578" x="7894638" y="5537200"/>
          <p14:tracePt t="125586" x="7891463" y="5543550"/>
          <p14:tracePt t="125594" x="7880350" y="5554663"/>
          <p14:tracePt t="125602" x="7872413" y="5562600"/>
          <p14:tracePt t="125610" x="7864475" y="5570538"/>
          <p14:tracePt t="125618" x="7856538" y="5578475"/>
          <p14:tracePt t="125626" x="7845425" y="5589588"/>
          <p14:tracePt t="125634" x="7839075" y="5595938"/>
          <p14:tracePt t="125642" x="7823200" y="5603875"/>
          <p14:tracePt t="125650" x="7800975" y="5618163"/>
          <p14:tracePt t="125658" x="7781925" y="5626100"/>
          <p14:tracePt t="125666" x="7748588" y="5637213"/>
          <p14:tracePt t="125674" x="7710488" y="5648325"/>
          <p14:tracePt t="125682" x="7654925" y="5659438"/>
          <p14:tracePt t="125690" x="7588250" y="5670550"/>
          <p14:tracePt t="125698" x="7527925" y="5686425"/>
          <p14:tracePt t="125707" x="7453313" y="5697538"/>
          <p14:tracePt t="125716" x="7385050" y="5708650"/>
          <p14:tracePt t="125724" x="7310438" y="5716588"/>
          <p14:tracePt t="125732" x="7227888" y="5724525"/>
          <p14:tracePt t="125740" x="7153275" y="5727700"/>
          <p14:tracePt t="125748" x="7078663" y="5727700"/>
          <p14:tracePt t="125756" x="6996113" y="5735638"/>
          <p14:tracePt t="125764" x="6921500" y="5735638"/>
          <p14:tracePt t="125772" x="6838950" y="5735638"/>
          <p14:tracePt t="125780" x="6772275" y="5735638"/>
          <p14:tracePt t="125788" x="6704013" y="5741988"/>
          <p14:tracePt t="125798" x="6651625" y="5753100"/>
          <p14:tracePt t="125808" x="6591300" y="5761038"/>
          <p14:tracePt t="125816" x="6543675" y="5772150"/>
          <p14:tracePt t="125824" x="6505575" y="5783263"/>
          <p14:tracePt t="125832" x="6475413" y="5788025"/>
          <p14:tracePt t="125840" x="6450013" y="5791200"/>
          <p14:tracePt t="125848" x="6427788" y="5791200"/>
          <p14:tracePt t="125856" x="6408738" y="5799138"/>
          <p14:tracePt t="125864" x="6397625" y="5799138"/>
          <p14:tracePt t="125872" x="6378575" y="5799138"/>
          <p14:tracePt t="125881" x="6367463" y="5794375"/>
          <p14:tracePt t="125907" x="6323013" y="5794375"/>
          <p14:tracePt t="125912" x="6300788" y="5794375"/>
          <p14:tracePt t="125920" x="6270625" y="5794375"/>
          <p14:tracePt t="125928" x="6232525" y="5794375"/>
          <p14:tracePt t="125936" x="6202363" y="5794375"/>
          <p14:tracePt t="125944" x="6161088" y="5799138"/>
          <p14:tracePt t="125952" x="6116638" y="5794375"/>
          <p14:tracePt t="125960" x="6078538" y="5794375"/>
          <p14:tracePt t="125968" x="6026150" y="5794375"/>
          <p14:tracePt t="125976" x="5981700" y="5794375"/>
          <p14:tracePt t="125984" x="5929313" y="5794375"/>
          <p14:tracePt t="125992" x="5868988" y="5794375"/>
          <p14:tracePt t="126000" x="5816600" y="5791200"/>
          <p14:tracePt t="126008" x="5749925" y="5791200"/>
          <p14:tracePt t="126018" x="5705475" y="5791200"/>
          <p14:tracePt t="126026" x="5645150" y="5791200"/>
          <p14:tracePt t="126034" x="5600700" y="5791200"/>
          <p14:tracePt t="126042" x="5562600" y="5791200"/>
          <p14:tracePt t="126050" x="5529263" y="5791200"/>
          <p14:tracePt t="126058" x="5521325" y="5794375"/>
          <p14:tracePt t="126074" x="5518150" y="5794375"/>
          <p14:tracePt t="126090" x="5524500" y="5788025"/>
          <p14:tracePt t="126098" x="5535613" y="5776913"/>
          <p14:tracePt t="126107" x="5548313" y="5768975"/>
          <p14:tracePt t="126114" x="5551488" y="5753100"/>
          <p14:tracePt t="126122" x="5559425" y="5746750"/>
          <p14:tracePt t="126130" x="5559425" y="5741988"/>
          <p14:tracePt t="126138" x="5562600" y="5741988"/>
          <p14:tracePt t="126255" x="5562600" y="5738813"/>
          <p14:tracePt t="126262" x="5543550" y="5719763"/>
          <p14:tracePt t="126270" x="5495925" y="5708650"/>
          <p14:tracePt t="126280" x="5435600" y="5711825"/>
          <p14:tracePt t="126288" x="5353050" y="5716588"/>
          <p14:tracePt t="126296" x="5248275" y="5724525"/>
          <p14:tracePt t="126304" x="5080000" y="5735638"/>
          <p14:tracePt t="126312" x="4911725" y="5735638"/>
          <p14:tracePt t="126320" x="4738688" y="5741988"/>
          <p14:tracePt t="126328" x="4586288" y="5741988"/>
          <p14:tracePt t="126336" x="4446588" y="5741988"/>
          <p14:tracePt t="126344" x="4357688" y="5741988"/>
          <p14:tracePt t="126352" x="4283075" y="5741988"/>
          <p14:tracePt t="126360" x="4252913" y="5741988"/>
          <p14:tracePt t="126368" x="4244975" y="5741988"/>
          <p14:tracePt t="126384" x="4267200" y="5741988"/>
          <p14:tracePt t="126392" x="4341813" y="5749925"/>
          <p14:tracePt t="126400" x="4481513" y="5757863"/>
          <p14:tracePt t="126408" x="4678363" y="5757863"/>
          <p14:tracePt t="126416" x="4922838" y="5757863"/>
          <p14:tracePt t="126424" x="5165725" y="5757863"/>
          <p14:tracePt t="126432" x="5408613" y="5757863"/>
          <p14:tracePt t="126440" x="5637213" y="5757863"/>
          <p14:tracePt t="126448" x="5880100" y="5757863"/>
          <p14:tracePt t="126456" x="6108700" y="5757863"/>
          <p14:tracePt t="126464" x="6353175" y="5757863"/>
          <p14:tracePt t="126472" x="6626225" y="5757863"/>
          <p14:tracePt t="126480" x="6888163" y="5749925"/>
          <p14:tracePt t="126489" x="7134225" y="5738813"/>
          <p14:tracePt t="126496" x="7332663" y="5730875"/>
          <p14:tracePt t="126504" x="7500938" y="5730875"/>
          <p14:tracePt t="126512" x="7662863" y="5711825"/>
          <p14:tracePt t="126520" x="7786688" y="5711825"/>
          <p14:tracePt t="126528" x="7880350" y="5705475"/>
          <p14:tracePt t="126536" x="7977188" y="5697538"/>
          <p14:tracePt t="126544" x="8043863" y="5697538"/>
          <p14:tracePt t="126552" x="8118475" y="5689600"/>
          <p14:tracePt t="126562" x="8164513" y="5686425"/>
          <p14:tracePt t="126570" x="8197850" y="5683250"/>
          <p14:tracePt t="126578" x="8228013" y="5675313"/>
          <p14:tracePt t="126586" x="8247063" y="5670550"/>
          <p14:tracePt t="126594" x="8250238" y="5667375"/>
          <p14:tracePt t="126602" x="8253413" y="5667375"/>
          <p14:tracePt t="126626" x="8231188" y="5664200"/>
          <p14:tracePt t="126634" x="8159750" y="5637213"/>
          <p14:tracePt t="126643" x="8123238" y="5641975"/>
          <p14:tracePt t="126650" x="8118475" y="5653088"/>
          <p14:tracePt t="126658" x="8153400" y="5678488"/>
          <p14:tracePt t="126666" x="8261350" y="5716588"/>
          <p14:tracePt t="126674" x="8475663" y="5764213"/>
          <p14:tracePt t="126682" x="8755063" y="5799138"/>
          <p14:tracePt t="126690" x="9032875" y="5821363"/>
          <p14:tracePt t="126698" x="9309100" y="5832475"/>
          <p14:tracePt t="126707" x="9567863" y="5832475"/>
          <p14:tracePt t="126714" x="9799638" y="5813425"/>
          <p14:tracePt t="126723" x="10006013" y="5783263"/>
          <p14:tracePt t="126730" x="10140950" y="5761038"/>
          <p14:tracePt t="126738" x="10229850" y="5738813"/>
          <p14:tracePt t="126746" x="10306050" y="5719763"/>
          <p14:tracePt t="126754" x="10380663" y="5700713"/>
          <p14:tracePt t="126762" x="10447338" y="5683250"/>
          <p14:tracePt t="126770" x="10504488" y="5670550"/>
          <p14:tracePt t="126781" x="10556875" y="5653088"/>
          <p14:tracePt t="126786" x="10596563" y="5641975"/>
          <p14:tracePt t="126794" x="10626725" y="5630863"/>
          <p14:tracePt t="126802" x="10653713" y="5618163"/>
          <p14:tracePt t="126810" x="10672763" y="5614988"/>
          <p14:tracePt t="126818" x="10687050" y="5611813"/>
          <p14:tracePt t="126826" x="10690225" y="5607050"/>
          <p14:tracePt t="126834" x="10698163" y="5603875"/>
          <p14:tracePt t="126884" x="10672763" y="5595938"/>
          <p14:tracePt t="126892" x="10653713" y="5581650"/>
          <p14:tracePt t="126900" x="10645775" y="5581650"/>
          <p14:tracePt t="126908" x="10645775" y="5584825"/>
          <p14:tracePt t="126916" x="10650538" y="5584825"/>
          <p14:tracePt t="126924" x="10661650" y="5589588"/>
          <p14:tracePt t="126932" x="10679113" y="5589588"/>
          <p14:tracePt t="126940" x="10687050" y="5589588"/>
          <p14:tracePt t="126948" x="10690225" y="5584825"/>
          <p14:tracePt t="126964" x="10690225" y="5581650"/>
          <p14:tracePt t="126972" x="10687050" y="5578475"/>
          <p14:tracePt t="126980" x="10679113" y="5578475"/>
          <p14:tracePt t="126988" x="10656888" y="5578475"/>
          <p14:tracePt t="126996" x="10620375" y="5578475"/>
          <p14:tracePt t="127004" x="10571163" y="5584825"/>
          <p14:tracePt t="127012" x="10504488" y="5592763"/>
          <p14:tracePt t="127020" x="10428288" y="5603875"/>
          <p14:tracePt t="127028" x="10353675" y="5614988"/>
          <p14:tracePt t="127036" x="10287000" y="5634038"/>
          <p14:tracePt t="127044" x="10218738" y="5653088"/>
          <p14:tracePt t="127052" x="10155238" y="5667375"/>
          <p14:tracePt t="127060" x="10102850" y="5683250"/>
          <p14:tracePt t="127068" x="10061575" y="5694363"/>
          <p14:tracePt t="127076" x="10025063" y="5705475"/>
          <p14:tracePt t="127084" x="9998075" y="5716588"/>
          <p14:tracePt t="127092" x="9972675" y="5719763"/>
          <p14:tracePt t="127100" x="9950450" y="5727700"/>
          <p14:tracePt t="127108" x="9937750" y="5730875"/>
          <p14:tracePt t="127116" x="9923463" y="5730875"/>
          <p14:tracePt t="127124" x="9920288" y="5730875"/>
          <p14:tracePt t="127134" x="9915525" y="5730875"/>
          <p14:tracePt t="127143" x="9912350" y="5730875"/>
          <p14:tracePt t="127158" x="9912350" y="5735638"/>
          <p14:tracePt t="127166" x="9915525" y="5735638"/>
          <p14:tracePt t="127174" x="9915525" y="5741988"/>
          <p14:tracePt t="127207" x="9950450" y="5764213"/>
          <p14:tracePt t="127214" x="9953625" y="5768975"/>
          <p14:tracePt t="127223" x="9956800" y="5768975"/>
          <p14:tracePt t="127262" x="9956800" y="5764213"/>
          <p14:tracePt t="127278" x="9956800" y="5761038"/>
          <p14:tracePt t="127286" x="9956800" y="5757863"/>
          <p14:tracePt t="127294" x="9964738" y="5753100"/>
          <p14:tracePt t="127302" x="9979025" y="5749925"/>
          <p14:tracePt t="127310" x="9994900" y="5741988"/>
          <p14:tracePt t="127320" x="10028238" y="5730875"/>
          <p14:tracePt t="127326" x="10061575" y="5719763"/>
          <p14:tracePt t="127334" x="10091738" y="5708650"/>
          <p14:tracePt t="127342" x="10125075" y="5697538"/>
          <p14:tracePt t="127350" x="10155238" y="5694363"/>
          <p14:tracePt t="127358" x="10188575" y="5683250"/>
          <p14:tracePt t="127366" x="10212388" y="5678488"/>
          <p14:tracePt t="127374" x="10229850" y="5678488"/>
          <p14:tracePt t="127382" x="10234613" y="5678488"/>
          <p14:tracePt t="127390" x="10237788" y="5678488"/>
          <p14:tracePt t="127398" x="10240963" y="5678488"/>
          <p14:tracePt t="127448" x="10245725" y="5683250"/>
          <p14:tracePt t="127456" x="10248900" y="5683250"/>
          <p14:tracePt t="127464" x="10256838" y="5683250"/>
          <p14:tracePt t="127473" x="10260013" y="5683250"/>
          <p14:tracePt t="127512" x="10260013" y="5686425"/>
          <p14:tracePt t="127520" x="10260013" y="5689600"/>
          <p14:tracePt t="127528" x="10253663" y="5689600"/>
          <p14:tracePt t="127536" x="10245725" y="5697538"/>
          <p14:tracePt t="127544" x="10234613" y="5697538"/>
          <p14:tracePt t="127552" x="10215563" y="5700713"/>
          <p14:tracePt t="127560" x="10201275" y="5708650"/>
          <p14:tracePt t="127568" x="10185400" y="5711825"/>
          <p14:tracePt t="127577" x="10174288" y="5711825"/>
          <p14:tracePt t="127584" x="10166350" y="5716588"/>
          <p14:tracePt t="127592" x="10155238" y="5716588"/>
          <p14:tracePt t="127600" x="10152063" y="5716588"/>
          <p14:tracePt t="127608" x="10144125" y="5716588"/>
          <p14:tracePt t="127616" x="10136188" y="5716588"/>
          <p14:tracePt t="127624" x="10133013" y="5719763"/>
          <p14:tracePt t="127632" x="10129838" y="5719763"/>
          <p14:tracePt t="127648" x="10125075" y="5724525"/>
          <p14:tracePt t="127656" x="10113963" y="5727700"/>
          <p14:tracePt t="127664" x="10107613" y="5727700"/>
          <p14:tracePt t="127672" x="10099675" y="5730875"/>
          <p14:tracePt t="127680" x="10096500" y="5730875"/>
          <p14:tracePt t="127688" x="10091738" y="5730875"/>
          <p14:tracePt t="127762" x="10091738" y="5735638"/>
          <p14:tracePt t="127778" x="10088563" y="5738813"/>
          <p14:tracePt t="127786" x="10083800" y="5741988"/>
          <p14:tracePt t="127802" x="10080625" y="5746750"/>
          <p14:tracePt t="127811" x="10072688" y="5746750"/>
          <p14:tracePt t="127818" x="10061575" y="5749925"/>
          <p14:tracePt t="127826" x="10044113" y="5753100"/>
          <p14:tracePt t="127834" x="10025063" y="5757863"/>
          <p14:tracePt t="127842" x="10009188" y="5757863"/>
          <p14:tracePt t="127850" x="9990138" y="5761038"/>
          <p14:tracePt t="127858" x="9961563" y="5768975"/>
          <p14:tracePt t="127866" x="9937750" y="5768975"/>
          <p14:tracePt t="127874" x="9915525" y="5768975"/>
          <p14:tracePt t="127882" x="9890125" y="5772150"/>
          <p14:tracePt t="127890" x="9879013" y="5776913"/>
          <p14:tracePt t="127898" x="9859963" y="5780088"/>
          <p14:tracePt t="127907" x="9848850" y="5783263"/>
          <p14:tracePt t="127940" x="9829800" y="5794375"/>
          <p14:tracePt t="128004" x="9829800" y="5799138"/>
          <p14:tracePt t="128028" x="9832975" y="5799138"/>
          <p14:tracePt t="128036" x="9837738" y="5799138"/>
          <p14:tracePt t="128044" x="9845675" y="5802313"/>
          <p14:tracePt t="128052" x="9852025" y="5802313"/>
          <p14:tracePt t="128060" x="9859963" y="5802313"/>
          <p14:tracePt t="128076" x="9867900" y="5802313"/>
          <p14:tracePt t="128084" x="9874250" y="5802313"/>
          <p14:tracePt t="128092" x="9879013" y="5802313"/>
          <p14:tracePt t="128100" x="9885363" y="5802313"/>
          <p14:tracePt t="128108" x="9890125" y="5802313"/>
          <p14:tracePt t="128116" x="9890125" y="5799138"/>
          <p14:tracePt t="128124" x="9898063" y="5794375"/>
          <p14:tracePt t="128132" x="9901238" y="5794375"/>
          <p14:tracePt t="128141" x="9904413" y="5791200"/>
          <p14:tracePt t="128188" x="9904413" y="5788025"/>
          <p14:tracePt t="128204" x="9909175" y="5788025"/>
          <p14:tracePt t="128212" x="9912350" y="5788025"/>
          <p14:tracePt t="128220" x="9915525" y="5788025"/>
          <p14:tracePt t="128236" x="9920288" y="5788025"/>
          <p14:tracePt t="128244" x="9923463" y="5788025"/>
          <p14:tracePt t="128252" x="9931400" y="5783263"/>
          <p14:tracePt t="128262" x="9934575" y="5783263"/>
          <p14:tracePt t="128268" x="9937750" y="5783263"/>
          <p14:tracePt t="128278" x="9937750" y="5780088"/>
          <p14:tracePt t="128408" x="9937750" y="5776913"/>
          <p14:tracePt t="128422" x="9937750" y="5772150"/>
          <p14:tracePt t="128478" x="9942513" y="5772150"/>
          <p14:tracePt t="128486" x="9953625" y="5772150"/>
          <p14:tracePt t="128494" x="9964738" y="5772150"/>
          <p14:tracePt t="128502" x="9979025" y="5772150"/>
          <p14:tracePt t="128510" x="10002838" y="5772150"/>
          <p14:tracePt t="128518" x="10031413" y="5772150"/>
          <p14:tracePt t="128526" x="10061575" y="5772150"/>
          <p14:tracePt t="128534" x="10088563" y="5772150"/>
          <p14:tracePt t="128544" x="10110788" y="5772150"/>
          <p14:tracePt t="128552" x="10129838" y="5772150"/>
          <p14:tracePt t="128560" x="10144125" y="5772150"/>
          <p14:tracePt t="128568" x="10155238" y="5772150"/>
          <p14:tracePt t="128608" x="10148888" y="5772150"/>
          <p14:tracePt t="128616" x="10140950" y="5772150"/>
          <p14:tracePt t="128624" x="10125075" y="5772150"/>
          <p14:tracePt t="128632" x="10121900" y="5772150"/>
          <p14:tracePt t="128641" x="10107613" y="5772150"/>
          <p14:tracePt t="128648" x="10096500" y="5772150"/>
          <p14:tracePt t="128656" x="10088563" y="5776913"/>
          <p14:tracePt t="128664" x="10077450" y="5776913"/>
          <p14:tracePt t="128672" x="10069513" y="5776913"/>
          <p14:tracePt t="128680" x="10061575" y="5780088"/>
          <p14:tracePt t="128688" x="10058400" y="5780088"/>
          <p14:tracePt t="128704" x="10055225" y="5780088"/>
          <p14:tracePt t="128890" x="10050463" y="5780088"/>
          <p14:tracePt t="128930" x="10050463" y="5776913"/>
          <p14:tracePt t="128962" x="10050463" y="5772150"/>
          <p14:tracePt t="129052" x="10047288" y="5772150"/>
          <p14:tracePt t="129058" x="10047288" y="5776913"/>
          <p14:tracePt t="129074" x="10044113" y="5776913"/>
          <p14:tracePt t="129090" x="10039350" y="5780088"/>
          <p14:tracePt t="129098" x="10036175" y="5780088"/>
          <p14:tracePt t="129109" x="10031413" y="5780088"/>
          <p14:tracePt t="129124" x="10028238" y="5783263"/>
          <p14:tracePt t="129140" x="10028238" y="5788025"/>
          <p14:tracePt t="129164" x="10028238" y="5791200"/>
          <p14:tracePt t="129188" x="10028238" y="5794375"/>
          <p14:tracePt t="129204" x="10025063" y="5794375"/>
          <p14:tracePt t="129212" x="10020300" y="5794375"/>
          <p14:tracePt t="129220" x="10017125" y="5799138"/>
          <p14:tracePt t="129228" x="10013950" y="5802313"/>
          <p14:tracePt t="129236" x="10009188" y="5802313"/>
          <p14:tracePt t="129244" x="10006013" y="5802313"/>
          <p14:tracePt t="129252" x="10006013" y="5805488"/>
          <p14:tracePt t="129260" x="10006013" y="5810250"/>
          <p14:tracePt t="129270" x="10006013" y="5813425"/>
          <p14:tracePt t="129276" x="10006013" y="5816600"/>
          <p14:tracePt t="129284" x="10006013" y="5821363"/>
          <p14:tracePt t="129300" x="10006013" y="5824538"/>
          <p14:tracePt t="129308" x="10006013" y="5829300"/>
          <p14:tracePt t="129316" x="10009188" y="5832475"/>
          <p14:tracePt t="129324" x="10013950" y="5832475"/>
          <p14:tracePt t="129332" x="10020300" y="5835650"/>
          <p14:tracePt t="129340" x="10028238" y="5835650"/>
          <p14:tracePt t="129348" x="10036175" y="5835650"/>
          <p14:tracePt t="129357" x="10044113" y="5835650"/>
          <p14:tracePt t="129364" x="10050463" y="5835650"/>
          <p14:tracePt t="129372" x="10058400" y="5835650"/>
          <p14:tracePt t="129388" x="10066338" y="5835650"/>
          <p14:tracePt t="129398" x="10069513" y="5835650"/>
          <p14:tracePt t="129407" x="10077450" y="5835650"/>
          <p14:tracePt t="129470" x="10072688" y="5835650"/>
          <p14:tracePt t="129478" x="10066338" y="5835650"/>
          <p14:tracePt t="129486" x="10055225" y="5835650"/>
          <p14:tracePt t="129494" x="10044113" y="5835650"/>
          <p14:tracePt t="129502" x="10028238" y="5835650"/>
          <p14:tracePt t="129510" x="10017125" y="5832475"/>
          <p14:tracePt t="129518" x="10002838" y="5832475"/>
          <p14:tracePt t="129526" x="9983788" y="5829300"/>
          <p14:tracePt t="129534" x="9972675" y="5829300"/>
          <p14:tracePt t="129542" x="9961563" y="5824538"/>
          <p14:tracePt t="129551" x="9945688" y="5824538"/>
          <p14:tracePt t="129558" x="9934575" y="5824538"/>
          <p14:tracePt t="129566" x="9923463" y="5821363"/>
          <p14:tracePt t="129574" x="9915525" y="5821363"/>
          <p14:tracePt t="129583" x="9904413" y="5821363"/>
          <p14:tracePt t="129590" x="9898063" y="5813425"/>
          <p14:tracePt t="129600" x="9893300" y="5813425"/>
          <p14:tracePt t="129607" x="9885363" y="5813425"/>
          <p14:tracePt t="129614" x="9882188" y="5813425"/>
          <p14:tracePt t="129622" x="9879013" y="5813425"/>
          <p14:tracePt t="129696" x="9882188" y="5810250"/>
          <p14:tracePt t="129704" x="9885363" y="5810250"/>
          <p14:tracePt t="129712" x="9890125" y="5805488"/>
          <p14:tracePt t="129728" x="9893300" y="5802313"/>
          <p14:tracePt t="129832" x="9893300" y="5799138"/>
          <p14:tracePt t="129848" x="9898063" y="5794375"/>
          <p14:tracePt t="129856" x="9904413" y="5794375"/>
          <p14:tracePt t="129864" x="9909175" y="5794375"/>
          <p14:tracePt t="129872" x="9915525" y="5791200"/>
          <p14:tracePt t="129880" x="9920288" y="5788025"/>
          <p14:tracePt t="130454" x="9898063" y="5776913"/>
          <p14:tracePt t="130460" x="9840913" y="5761038"/>
          <p14:tracePt t="130468" x="9780588" y="5741988"/>
          <p14:tracePt t="130477" x="9725025" y="5716588"/>
          <p14:tracePt t="130484" x="9669463" y="5675313"/>
          <p14:tracePt t="130492" x="9612313" y="5622925"/>
          <p14:tracePt t="130500" x="9567863" y="5559425"/>
          <p14:tracePt t="130508" x="9523413" y="5487988"/>
          <p14:tracePt t="130518" x="9448800" y="5380038"/>
          <p14:tracePt t="130527" x="9377363" y="5286375"/>
          <p14:tracePt t="130534" x="9278938" y="5170488"/>
          <p14:tracePt t="130542" x="9182100" y="5046663"/>
          <p14:tracePt t="130550" x="9093200" y="4945063"/>
          <p14:tracePt t="130558" x="8991600" y="4854575"/>
          <p14:tracePt t="130566" x="8923338" y="4773613"/>
          <p14:tracePt t="130574" x="8870950" y="4705350"/>
          <p14:tracePt t="130582" x="8834438" y="4649788"/>
          <p14:tracePt t="130590" x="8812213" y="4608513"/>
          <p14:tracePt t="130599" x="8801100" y="4570413"/>
          <p14:tracePt t="130607" x="8793163" y="4545013"/>
          <p14:tracePt t="130614" x="8793163" y="4514850"/>
          <p14:tracePt t="130622" x="8796338" y="4498975"/>
          <p14:tracePt t="130630" x="8796338" y="4481513"/>
          <p14:tracePt t="130638" x="8796338" y="4465638"/>
          <p14:tracePt t="130646" x="8796338" y="4462463"/>
          <p14:tracePt t="130654" x="8796338" y="4454525"/>
          <p14:tracePt t="131082" x="8785225" y="4451350"/>
          <p14:tracePt t="131090" x="8755063" y="4429125"/>
          <p14:tracePt t="131096" x="8685213" y="4391025"/>
          <p14:tracePt t="131106" x="8580438" y="4327525"/>
          <p14:tracePt t="131114" x="8407400" y="4259263"/>
          <p14:tracePt t="131123" x="8186738" y="4167188"/>
          <p14:tracePt t="131130" x="7954963" y="4057650"/>
          <p14:tracePt t="131138" x="7729538" y="3941763"/>
          <p14:tracePt t="131146" x="7505700" y="3798888"/>
          <p14:tracePt t="131154" x="7273925" y="3638550"/>
          <p14:tracePt t="131190" x="6734175" y="3076575"/>
          <p14:tracePt t="131194" x="6684963" y="2990850"/>
          <p14:tracePt t="131202" x="6651625" y="2919413"/>
          <p14:tracePt t="131211" x="6640513" y="2867025"/>
          <p14:tracePt t="131218" x="6629400" y="2825750"/>
          <p14:tracePt t="131227" x="6626225" y="2811463"/>
          <p14:tracePt t="131234" x="6626225" y="2795588"/>
          <p14:tracePt t="131242" x="6621463" y="2784475"/>
          <p14:tracePt t="131250" x="6621463" y="2778125"/>
          <p14:tracePt t="131258" x="6621463" y="2770188"/>
          <p14:tracePt t="131266" x="6621463" y="2762250"/>
          <p14:tracePt t="131274" x="6621463" y="2759075"/>
          <p14:tracePt t="131290" x="6621463" y="275113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C87074-7AD8-42A6-8A31-C713F4F09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464E622-20F1-4863-BABE-81A8732225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5761" y="959501"/>
            <a:ext cx="11529752" cy="5336525"/>
          </a:xfrm>
        </p:spPr>
        <p:txBody>
          <a:bodyPr>
            <a:normAutofit lnSpcReduction="10000"/>
          </a:bodyPr>
          <a:lstStyle/>
          <a:p>
            <a:r>
              <a:rPr kumimoji="1" lang="ja-JP" altLang="en-US" dirty="0">
                <a:solidFill>
                  <a:schemeClr val="accent5"/>
                </a:solidFill>
              </a:rPr>
              <a:t>土台</a:t>
            </a:r>
            <a:r>
              <a:rPr kumimoji="1" lang="ja-JP" altLang="en-US" dirty="0"/>
              <a:t>（コーン </a:t>
            </a:r>
            <a:r>
              <a:rPr kumimoji="1" lang="en-US" altLang="ja-JP" dirty="0"/>
              <a:t>or </a:t>
            </a:r>
            <a:r>
              <a:rPr kumimoji="1" lang="ja-JP" altLang="en-US" dirty="0"/>
              <a:t>カップ）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コーン、カップ、ワッフルコーン</a:t>
            </a:r>
            <a:endParaRPr kumimoji="1" lang="en-US" altLang="ja-JP" dirty="0"/>
          </a:p>
          <a:p>
            <a:r>
              <a:rPr lang="ja-JP" altLang="en-US" dirty="0">
                <a:solidFill>
                  <a:schemeClr val="accent5"/>
                </a:solidFill>
              </a:rPr>
              <a:t>サイズ</a:t>
            </a:r>
            <a:endParaRPr lang="en-US" altLang="ja-JP" dirty="0">
              <a:solidFill>
                <a:schemeClr val="accent5"/>
              </a:solidFill>
            </a:endParaRPr>
          </a:p>
          <a:p>
            <a:pPr lvl="1"/>
            <a:r>
              <a:rPr kumimoji="1" lang="ja-JP" altLang="en-US" dirty="0"/>
              <a:t>シングル</a:t>
            </a:r>
            <a:endParaRPr kumimoji="1" lang="en-US" altLang="ja-JP" dirty="0"/>
          </a:p>
          <a:p>
            <a:pPr lvl="2"/>
            <a:r>
              <a:rPr lang="ja-JP" altLang="en-US" dirty="0"/>
              <a:t>スモール</a:t>
            </a:r>
            <a:endParaRPr lang="en-US" altLang="ja-JP" dirty="0"/>
          </a:p>
          <a:p>
            <a:pPr lvl="2"/>
            <a:r>
              <a:rPr kumimoji="1" lang="ja-JP" altLang="en-US" dirty="0"/>
              <a:t>レギュラー（スモールの約</a:t>
            </a:r>
            <a:r>
              <a:rPr kumimoji="1" lang="en-US" altLang="ja-JP" dirty="0"/>
              <a:t>1.5</a:t>
            </a:r>
            <a:r>
              <a:rPr kumimoji="1" lang="ja-JP" altLang="en-US" dirty="0"/>
              <a:t>倍）</a:t>
            </a:r>
            <a:endParaRPr kumimoji="1" lang="en-US" altLang="ja-JP" dirty="0"/>
          </a:p>
          <a:p>
            <a:pPr lvl="1"/>
            <a:r>
              <a:rPr lang="ja-JP" altLang="en-US" dirty="0"/>
              <a:t>ダブル</a:t>
            </a:r>
            <a:endParaRPr lang="en-US" altLang="ja-JP" dirty="0"/>
          </a:p>
          <a:p>
            <a:pPr lvl="2"/>
            <a:r>
              <a:rPr lang="ja-JP" altLang="en-US" dirty="0"/>
              <a:t>スモールダブル</a:t>
            </a:r>
            <a:endParaRPr lang="en-US" altLang="ja-JP" dirty="0"/>
          </a:p>
          <a:p>
            <a:pPr lvl="2"/>
            <a:r>
              <a:rPr lang="ja-JP" altLang="en-US" dirty="0"/>
              <a:t>レギュラーダブル</a:t>
            </a:r>
            <a:endParaRPr lang="en-US" altLang="ja-JP" dirty="0"/>
          </a:p>
          <a:p>
            <a:pPr lvl="1"/>
            <a:r>
              <a:rPr kumimoji="1" lang="ja-JP" altLang="en-US" dirty="0"/>
              <a:t>トリプルポップ</a:t>
            </a:r>
            <a:endParaRPr kumimoji="1" lang="en-US" altLang="ja-JP" dirty="0"/>
          </a:p>
          <a:p>
            <a:pPr lvl="2"/>
            <a:r>
              <a:rPr lang="ja-JP" altLang="en-US" dirty="0"/>
              <a:t>スモールサイズよりもやや小さいサイズのアイスが</a:t>
            </a:r>
            <a:r>
              <a:rPr lang="en-US" altLang="ja-JP" dirty="0"/>
              <a:t>3</a:t>
            </a:r>
            <a:r>
              <a:rPr lang="ja-JP" altLang="en-US" dirty="0"/>
              <a:t>個</a:t>
            </a:r>
            <a:endParaRPr lang="en-US" altLang="ja-JP" dirty="0"/>
          </a:p>
          <a:p>
            <a:pPr lvl="3"/>
            <a:r>
              <a:rPr lang="ja-JP" altLang="en-US" dirty="0"/>
              <a:t>トリプルポップの土台としてコーンは注文できない</a:t>
            </a:r>
            <a:endParaRPr kumimoji="1" lang="en-US" altLang="ja-JP" dirty="0"/>
          </a:p>
          <a:p>
            <a:r>
              <a:rPr kumimoji="1" lang="ja-JP" altLang="en-US" dirty="0">
                <a:solidFill>
                  <a:schemeClr val="accent5"/>
                </a:solidFill>
              </a:rPr>
              <a:t>フレーバー</a:t>
            </a:r>
            <a:endParaRPr kumimoji="1" lang="en-US" altLang="ja-JP" dirty="0">
              <a:solidFill>
                <a:schemeClr val="accent5"/>
              </a:solidFill>
            </a:endParaRPr>
          </a:p>
          <a:p>
            <a:pPr lvl="1"/>
            <a:r>
              <a:rPr lang="ja-JP" altLang="en-US" dirty="0"/>
              <a:t>ポッピングシャワー、キャラメルリボン、チョコレートミント</a:t>
            </a:r>
            <a:r>
              <a:rPr lang="en-US" altLang="ja-JP" dirty="0"/>
              <a:t>…</a:t>
            </a:r>
            <a:endParaRPr kumimoji="1" lang="ja-JP" altLang="en-US" dirty="0"/>
          </a:p>
        </p:txBody>
      </p:sp>
      <p:pic>
        <p:nvPicPr>
          <p:cNvPr id="4" name="オーディオ 3">
            <a:hlinkClick r:id="" action="ppaction://media"/>
            <a:extLst>
              <a:ext uri="{FF2B5EF4-FFF2-40B4-BE49-F238E27FC236}">
                <a16:creationId xmlns:a16="http://schemas.microsoft.com/office/drawing/2014/main" id="{03CE9C50-4BCD-4DA4-B488-11EED053F0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370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19"/>
    </mc:Choice>
    <mc:Fallback xmlns="">
      <p:transition spd="slow" advTm="8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A5ED67-897A-48E6-9191-84CB5C188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情報収集（整理）</a:t>
            </a:r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E8281D42-1ACC-4AAD-A869-A44B8A252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7598344"/>
              </p:ext>
            </p:extLst>
          </p:nvPr>
        </p:nvGraphicFramePr>
        <p:xfrm>
          <a:off x="423635" y="1560588"/>
          <a:ext cx="10075638" cy="2377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09422">
                  <a:extLst>
                    <a:ext uri="{9D8B030D-6E8A-4147-A177-3AD203B41FA5}">
                      <a16:colId xmlns:a16="http://schemas.microsoft.com/office/drawing/2014/main" val="1381936486"/>
                    </a:ext>
                  </a:extLst>
                </a:gridCol>
                <a:gridCol w="2318658">
                  <a:extLst>
                    <a:ext uri="{9D8B030D-6E8A-4147-A177-3AD203B41FA5}">
                      <a16:colId xmlns:a16="http://schemas.microsoft.com/office/drawing/2014/main" val="78648725"/>
                    </a:ext>
                  </a:extLst>
                </a:gridCol>
                <a:gridCol w="1473313">
                  <a:extLst>
                    <a:ext uri="{9D8B030D-6E8A-4147-A177-3AD203B41FA5}">
                      <a16:colId xmlns:a16="http://schemas.microsoft.com/office/drawing/2014/main" val="1536998495"/>
                    </a:ext>
                  </a:extLst>
                </a:gridCol>
                <a:gridCol w="3474245">
                  <a:extLst>
                    <a:ext uri="{9D8B030D-6E8A-4147-A177-3AD203B41FA5}">
                      <a16:colId xmlns:a16="http://schemas.microsoft.com/office/drawing/2014/main" val="204874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サイズ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アイスの大きさ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段</a:t>
                      </a: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土台</a:t>
                      </a: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52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1</a:t>
                      </a:r>
                      <a:endParaRPr kumimoji="1" lang="ja-JP" altLang="en-US" sz="2000" dirty="0"/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25580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3571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スモールダブル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80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レギュラーダブル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046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トリプルポップ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ポップ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625363"/>
                  </a:ext>
                </a:extLst>
              </a:tr>
            </a:tbl>
          </a:graphicData>
        </a:graphic>
      </p:graphicFrame>
      <p:sp>
        <p:nvSpPr>
          <p:cNvPr id="6" name="コンテンツ プレースホルダー 2">
            <a:extLst>
              <a:ext uri="{FF2B5EF4-FFF2-40B4-BE49-F238E27FC236}">
                <a16:creationId xmlns:a16="http://schemas.microsoft.com/office/drawing/2014/main" id="{57B8582C-7583-40C4-ABD4-43266BB37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「サイズ」にかかわる情報・制約を整理</a:t>
            </a:r>
          </a:p>
        </p:txBody>
      </p:sp>
      <p:pic>
        <p:nvPicPr>
          <p:cNvPr id="5" name="オーディオ 4">
            <a:hlinkClick r:id="" action="ppaction://media"/>
            <a:extLst>
              <a:ext uri="{FF2B5EF4-FFF2-40B4-BE49-F238E27FC236}">
                <a16:creationId xmlns:a16="http://schemas.microsoft.com/office/drawing/2014/main" id="{EAB8AFFB-757A-4CD4-945B-61A001A3E1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029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81"/>
    </mc:Choice>
    <mc:Fallback xmlns="">
      <p:transition spd="slow" advTm="37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187" x="895350" y="912813"/>
          <p14:tracePt t="6639" x="895350" y="923925"/>
          <p14:tracePt t="6647" x="909638" y="973138"/>
          <p14:tracePt t="6655" x="939800" y="1022350"/>
          <p14:tracePt t="6663" x="973138" y="1085850"/>
          <p14:tracePt t="6671" x="1011238" y="1141413"/>
          <p14:tracePt t="6679" x="1052513" y="1201738"/>
          <p14:tracePt t="6689" x="1104900" y="1257300"/>
          <p14:tracePt t="6695" x="1157288" y="1331913"/>
          <p14:tracePt t="6703" x="1220788" y="1425575"/>
          <p14:tracePt t="6711" x="1287463" y="1508125"/>
          <p14:tracePt t="6719" x="1377950" y="1609725"/>
          <p14:tracePt t="6727" x="1477963" y="1700213"/>
          <p14:tracePt t="6735" x="1571625" y="1770063"/>
          <p14:tracePt t="6743" x="1673225" y="1816100"/>
          <p14:tracePt t="6751" x="1755775" y="1852613"/>
          <p14:tracePt t="6759" x="1830388" y="1863725"/>
          <p14:tracePt t="6767" x="1890713" y="1874838"/>
          <p14:tracePt t="6775" x="1943100" y="1882775"/>
          <p14:tracePt t="6783" x="1987550" y="1882775"/>
          <p14:tracePt t="6793" x="2020888" y="1879600"/>
          <p14:tracePt t="6801" x="2043113" y="1879600"/>
          <p14:tracePt t="6809" x="2051050" y="1879600"/>
          <p14:tracePt t="6815" x="2051050" y="1885950"/>
          <p14:tracePt t="6825" x="2051050" y="1909763"/>
          <p14:tracePt t="6833" x="2051050" y="1927225"/>
          <p14:tracePt t="6842" x="2051050" y="1938338"/>
          <p14:tracePt t="6849" x="2051050" y="1946275"/>
          <p14:tracePt t="6857" x="2051050" y="1951038"/>
          <p14:tracePt t="7171" x="2047875" y="1954213"/>
          <p14:tracePt t="7179" x="2028825" y="1962150"/>
          <p14:tracePt t="7188" x="2009775" y="1976438"/>
          <p14:tracePt t="7195" x="1998663" y="1987550"/>
          <p14:tracePt t="7203" x="1984375" y="2003425"/>
          <p14:tracePt t="7211" x="1976438" y="2009775"/>
          <p14:tracePt t="7219" x="1965325" y="2017713"/>
          <p14:tracePt t="7227" x="1957388" y="2032000"/>
          <p14:tracePt t="7235" x="1938338" y="2044700"/>
          <p14:tracePt t="7243" x="1924050" y="2058988"/>
          <p14:tracePt t="7251" x="1905000" y="2073275"/>
          <p14:tracePt t="7259" x="1890713" y="2084388"/>
          <p14:tracePt t="7267" x="1871663" y="2100263"/>
          <p14:tracePt t="7275" x="1860550" y="2108200"/>
          <p14:tracePt t="7283" x="1844675" y="2119313"/>
          <p14:tracePt t="7291" x="1833563" y="2125663"/>
          <p14:tracePt t="7299" x="1827213" y="2130425"/>
          <p14:tracePt t="7308" x="1822450" y="2133600"/>
          <p14:tracePt t="7316" x="1816100" y="2141538"/>
          <p14:tracePt t="7331" x="1816100" y="2144713"/>
          <p14:tracePt t="7349" x="1816100" y="2149475"/>
          <p14:tracePt t="7365" x="1819275" y="2152650"/>
          <p14:tracePt t="7371" x="1822450" y="2155825"/>
          <p14:tracePt t="7381" x="1830388" y="2155825"/>
          <p14:tracePt t="7387" x="1833563" y="2160588"/>
          <p14:tracePt t="7469" x="1838325" y="2160588"/>
          <p14:tracePt t="7501" x="1841500" y="2160588"/>
          <p14:tracePt t="7583" x="1841500" y="2163763"/>
          <p14:tracePt t="7637" x="1841500" y="2166938"/>
          <p14:tracePt t="7703" x="1844675" y="2166938"/>
          <p14:tracePt t="7767" x="1844675" y="2171700"/>
          <p14:tracePt t="7783" x="1844675" y="2174875"/>
          <p14:tracePt t="7791" x="1844675" y="2178050"/>
          <p14:tracePt t="7799" x="1844675" y="2182813"/>
          <p14:tracePt t="7807" x="1849438" y="2182813"/>
          <p14:tracePt t="7815" x="1849438" y="2185988"/>
          <p14:tracePt t="7823" x="1852613" y="2185988"/>
          <p14:tracePt t="7895" x="1852613" y="2189163"/>
          <p14:tracePt t="7945" x="1852613" y="2193925"/>
          <p14:tracePt t="7951" x="1852613" y="2197100"/>
          <p14:tracePt t="7961" x="1852613" y="2201863"/>
          <p14:tracePt t="7969" x="1852613" y="2205038"/>
          <p14:tracePt t="7977" x="1852613" y="2212975"/>
          <p14:tracePt t="7993" x="1857375" y="2216150"/>
          <p14:tracePt t="8001" x="1857375" y="2219325"/>
          <p14:tracePt t="8009" x="1857375" y="2224088"/>
          <p14:tracePt t="8042" x="1857375" y="2230438"/>
          <p14:tracePt t="8058" x="1857375" y="2238375"/>
          <p14:tracePt t="8065" x="1857375" y="2241550"/>
          <p14:tracePt t="8073" x="1857375" y="2246313"/>
          <p14:tracePt t="8089" x="1857375" y="2249488"/>
          <p14:tracePt t="8197" x="1857375" y="2246313"/>
          <p14:tracePt t="8215" x="1857375" y="2241550"/>
          <p14:tracePt t="8221" x="1852613" y="2238375"/>
          <p14:tracePt t="8239" x="1849438" y="2238375"/>
          <p14:tracePt t="8247" x="1841500" y="2235200"/>
          <p14:tracePt t="8255" x="1833563" y="2230438"/>
          <p14:tracePt t="8263" x="1830388" y="2227263"/>
          <p14:tracePt t="8271" x="1822450" y="2219325"/>
          <p14:tracePt t="8279" x="1811338" y="2216150"/>
          <p14:tracePt t="8287" x="1804988" y="2216150"/>
          <p14:tracePt t="8295" x="1797050" y="2212975"/>
          <p14:tracePt t="8304" x="1789113" y="2212975"/>
          <p14:tracePt t="8311" x="1778000" y="2212975"/>
          <p14:tracePt t="8319" x="1770063" y="2208213"/>
          <p14:tracePt t="8327" x="1763713" y="2208213"/>
          <p14:tracePt t="8335" x="1758950" y="2205038"/>
          <p14:tracePt t="8415" x="1763713" y="2205038"/>
          <p14:tracePt t="8423" x="1770063" y="2208213"/>
          <p14:tracePt t="8431" x="1789113" y="2216150"/>
          <p14:tracePt t="8439" x="1811338" y="2227263"/>
          <p14:tracePt t="8447" x="1844675" y="2241550"/>
          <p14:tracePt t="8455" x="1885950" y="2254250"/>
          <p14:tracePt t="8463" x="1927225" y="2271713"/>
          <p14:tracePt t="8473" x="1965325" y="2287588"/>
          <p14:tracePt t="8479" x="2006600" y="2298700"/>
          <p14:tracePt t="8487" x="2047875" y="2317750"/>
          <p14:tracePt t="8495" x="2078038" y="2328863"/>
          <p14:tracePt t="8503" x="2111375" y="2339975"/>
          <p14:tracePt t="8513" x="2136775" y="2351088"/>
          <p14:tracePt t="8519" x="2147888" y="2359025"/>
          <p14:tracePt t="8529" x="2160588" y="2365375"/>
          <p14:tracePt t="8537" x="2174875" y="2370138"/>
          <p14:tracePt t="8545" x="2182813" y="2376488"/>
          <p14:tracePt t="8553" x="2189163" y="2384425"/>
          <p14:tracePt t="8561" x="2189163" y="2387600"/>
          <p14:tracePt t="8569" x="2193925" y="2392363"/>
          <p14:tracePt t="8577" x="2193925" y="2395538"/>
          <p14:tracePt t="8587" x="2193925" y="2400300"/>
          <p14:tracePt t="8598" x="2193925" y="2403475"/>
          <p14:tracePt t="8605" x="2193925" y="2406650"/>
          <p14:tracePt t="8621" x="2193925" y="2411413"/>
          <p14:tracePt t="8629" x="2189163" y="2417763"/>
          <p14:tracePt t="8637" x="2185988" y="2422525"/>
          <p14:tracePt t="8645" x="2178050" y="2428875"/>
          <p14:tracePt t="8653" x="2160588" y="2447925"/>
          <p14:tracePt t="8661" x="2147888" y="2459038"/>
          <p14:tracePt t="8669" x="2125663" y="2474913"/>
          <p14:tracePt t="8677" x="2114550" y="2489200"/>
          <p14:tracePt t="8685" x="2108200" y="2497138"/>
          <p14:tracePt t="8693" x="2100263" y="2505075"/>
          <p14:tracePt t="8701" x="2084388" y="2511425"/>
          <p14:tracePt t="8709" x="2081213" y="2516188"/>
          <p14:tracePt t="8717" x="2078038" y="2519363"/>
          <p14:tracePt t="8725" x="2073275" y="2522538"/>
          <p14:tracePt t="8733" x="2070100" y="2522538"/>
          <p14:tracePt t="8742" x="2062163" y="2522538"/>
          <p14:tracePt t="8749" x="2058988" y="2527300"/>
          <p14:tracePt t="8758" x="2055813" y="2527300"/>
          <p14:tracePt t="8773" x="2051050" y="2530475"/>
          <p14:tracePt t="8781" x="2047875" y="2530475"/>
          <p14:tracePt t="8879" x="2047875" y="2533650"/>
          <p14:tracePt t="8887" x="2055813" y="2533650"/>
          <p14:tracePt t="8895" x="2070100" y="2544763"/>
          <p14:tracePt t="8903" x="2095500" y="2560638"/>
          <p14:tracePt t="8911" x="2130425" y="2574925"/>
          <p14:tracePt t="8919" x="2171700" y="2601913"/>
          <p14:tracePt t="8927" x="2205038" y="2616200"/>
          <p14:tracePt t="8935" x="2246313" y="2638425"/>
          <p14:tracePt t="8943" x="2287588" y="2665413"/>
          <p14:tracePt t="8951" x="2320925" y="2679700"/>
          <p14:tracePt t="8959" x="2359025" y="2703513"/>
          <p14:tracePt t="8969" x="2392363" y="2720975"/>
          <p14:tracePt t="8975" x="2425700" y="2736850"/>
          <p14:tracePt t="8983" x="2451100" y="2751138"/>
          <p14:tracePt t="8991" x="2470150" y="2762250"/>
          <p14:tracePt t="8999" x="2489200" y="2770188"/>
          <p14:tracePt t="9007" x="2497138" y="2778125"/>
          <p14:tracePt t="9015" x="2511425" y="2792413"/>
          <p14:tracePt t="9023" x="2527300" y="2819400"/>
          <p14:tracePt t="9031" x="2533650" y="2836863"/>
          <p14:tracePt t="9039" x="2544763" y="2847975"/>
          <p14:tracePt t="9047" x="2552700" y="2860675"/>
          <p14:tracePt t="9055" x="2557463" y="2874963"/>
          <p14:tracePt t="9063" x="2557463" y="2886075"/>
          <p14:tracePt t="9071" x="2557463" y="2897188"/>
          <p14:tracePt t="9079" x="2557463" y="2905125"/>
          <p14:tracePt t="9088" x="2557463" y="2913063"/>
          <p14:tracePt t="9098" x="2557463" y="2919413"/>
          <p14:tracePt t="9103" x="2557463" y="2927350"/>
          <p14:tracePt t="9113" x="2557463" y="2930525"/>
          <p14:tracePt t="9121" x="2549525" y="2938463"/>
          <p14:tracePt t="9129" x="2544763" y="2938463"/>
          <p14:tracePt t="9137" x="2538413" y="2946400"/>
          <p14:tracePt t="9145" x="2533650" y="2946400"/>
          <p14:tracePt t="9153" x="2530475" y="2949575"/>
          <p14:tracePt t="9161" x="2527300" y="2949575"/>
          <p14:tracePt t="9169" x="2522538" y="2949575"/>
          <p14:tracePt t="9178" x="2519363" y="2949575"/>
          <p14:tracePt t="9185" x="2511425" y="2949575"/>
          <p14:tracePt t="9193" x="2505075" y="2946400"/>
          <p14:tracePt t="9201" x="2500313" y="2946400"/>
          <p14:tracePt t="9209" x="2497138" y="2941638"/>
          <p14:tracePt t="9225" x="2492375" y="2941638"/>
          <p14:tracePt t="9233" x="2489200" y="2941638"/>
          <p14:tracePt t="9242" x="2481263" y="2941638"/>
          <p14:tracePt t="9249" x="2478088" y="2941638"/>
          <p14:tracePt t="9257" x="2474913" y="2941638"/>
          <p14:tracePt t="9281" x="2470150" y="2941638"/>
          <p14:tracePt t="9439" x="2474913" y="2946400"/>
          <p14:tracePt t="9447" x="2478088" y="2954338"/>
          <p14:tracePt t="9455" x="2497138" y="2971800"/>
          <p14:tracePt t="9463" x="2511425" y="2990850"/>
          <p14:tracePt t="9471" x="2533650" y="3013075"/>
          <p14:tracePt t="9479" x="2552700" y="3032125"/>
          <p14:tracePt t="9487" x="2579688" y="3062288"/>
          <p14:tracePt t="9495" x="2593975" y="3081338"/>
          <p14:tracePt t="9503" x="2609850" y="3098800"/>
          <p14:tracePt t="9511" x="2620963" y="3125788"/>
          <p14:tracePt t="9519" x="2627313" y="3133725"/>
          <p14:tracePt t="9527" x="2632075" y="3144838"/>
          <p14:tracePt t="9535" x="2635250" y="3152775"/>
          <p14:tracePt t="9543" x="2635250" y="3170238"/>
          <p14:tracePt t="9551" x="2638425" y="3186113"/>
          <p14:tracePt t="9559" x="2638425" y="3219450"/>
          <p14:tracePt t="9567" x="2646363" y="3249613"/>
          <p14:tracePt t="9575" x="2646363" y="3279775"/>
          <p14:tracePt t="9583" x="2646363" y="3309938"/>
          <p14:tracePt t="9591" x="2646363" y="3338513"/>
          <p14:tracePt t="9599" x="2646363" y="3365500"/>
          <p14:tracePt t="9607" x="2646363" y="3379788"/>
          <p14:tracePt t="9615" x="2646363" y="3398838"/>
          <p14:tracePt t="9623" x="2638425" y="3409950"/>
          <p14:tracePt t="9631" x="2638425" y="3417888"/>
          <p14:tracePt t="9639" x="2635250" y="3425825"/>
          <p14:tracePt t="9649" x="2635250" y="3429000"/>
          <p14:tracePt t="9657" x="2632075" y="3432175"/>
          <p14:tracePt t="9665" x="2627313" y="3436938"/>
          <p14:tracePt t="9673" x="2624138" y="3436938"/>
          <p14:tracePt t="9705" x="2620963" y="3436938"/>
          <p14:tracePt t="9729" x="2616200" y="3436938"/>
          <p14:tracePt t="9745" x="2613025" y="3436938"/>
          <p14:tracePt t="9761" x="2609850" y="3436938"/>
          <p14:tracePt t="9769" x="2605088" y="3440113"/>
          <p14:tracePt t="9777" x="2601913" y="3443288"/>
          <p14:tracePt t="9785" x="2597150" y="3443288"/>
          <p14:tracePt t="9905" x="2597150" y="3448050"/>
          <p14:tracePt t="9929" x="2597150" y="3451225"/>
          <p14:tracePt t="10171" x="2597150" y="3448050"/>
          <p14:tracePt t="10179" x="2601913" y="3448050"/>
          <p14:tracePt t="10187" x="2601913" y="3443288"/>
          <p14:tracePt t="10195" x="2605088" y="3443288"/>
          <p14:tracePt t="10203" x="2609850" y="3440113"/>
          <p14:tracePt t="10337" x="2609850" y="3443288"/>
          <p14:tracePt t="10345" x="2609850" y="3448050"/>
          <p14:tracePt t="10353" x="2613025" y="3448050"/>
          <p14:tracePt t="10361" x="2616200" y="3451225"/>
          <p14:tracePt t="10369" x="2620963" y="3455988"/>
          <p14:tracePt t="10377" x="2624138" y="3459163"/>
          <p14:tracePt t="10385" x="2627313" y="3459163"/>
          <p14:tracePt t="10394" x="2635250" y="3462338"/>
          <p14:tracePt t="10401" x="2635250" y="3467100"/>
          <p14:tracePt t="10409" x="2638425" y="3473450"/>
          <p14:tracePt t="10417" x="2643188" y="3484563"/>
          <p14:tracePt t="10425" x="2654300" y="3503613"/>
          <p14:tracePt t="10433" x="2657475" y="3511550"/>
          <p14:tracePt t="10442" x="2662238" y="3530600"/>
          <p14:tracePt t="10449" x="2662238" y="3541713"/>
          <p14:tracePt t="10457" x="2665413" y="3548063"/>
          <p14:tracePt t="10465" x="2668588" y="3556000"/>
          <p14:tracePt t="10473" x="2673350" y="3567113"/>
          <p14:tracePt t="10481" x="2673350" y="3575050"/>
          <p14:tracePt t="10491" x="2676525" y="3578225"/>
          <p14:tracePt t="10499" x="2676525" y="3582988"/>
          <p14:tracePt t="10508" x="2676525" y="3586163"/>
          <p14:tracePt t="10515" x="2676525" y="3589338"/>
          <p14:tracePt t="10523" x="2676525" y="3597275"/>
          <p14:tracePt t="10531" x="2679700" y="3597275"/>
          <p14:tracePt t="10539" x="2679700" y="3600450"/>
          <p14:tracePt t="10547" x="2679700" y="3605213"/>
          <p14:tracePt t="10555" x="2679700" y="3608388"/>
          <p14:tracePt t="10563" x="2684463" y="3613150"/>
          <p14:tracePt t="10571" x="2684463" y="3616325"/>
          <p14:tracePt t="10595" x="2687638" y="3616325"/>
          <p14:tracePt t="10611" x="2690813" y="3616325"/>
          <p14:tracePt t="10619" x="2695575" y="3613150"/>
          <p14:tracePt t="10627" x="2698750" y="3608388"/>
          <p14:tracePt t="10829" x="2695575" y="3608388"/>
          <p14:tracePt t="10837" x="2684463" y="3605213"/>
          <p14:tracePt t="10845" x="2665413" y="3605213"/>
          <p14:tracePt t="10853" x="2649538" y="3608388"/>
          <p14:tracePt t="10861" x="2643188" y="3613150"/>
          <p14:tracePt t="10869" x="2632075" y="3619500"/>
          <p14:tracePt t="10877" x="2632075" y="3624263"/>
          <p14:tracePt t="10885" x="2632075" y="3630613"/>
          <p14:tracePt t="10893" x="2632075" y="3638550"/>
          <p14:tracePt t="10901" x="2632075" y="3641725"/>
          <p14:tracePt t="10909" x="2632075" y="3649663"/>
          <p14:tracePt t="10917" x="2632075" y="3652838"/>
          <p14:tracePt t="10933" x="2632075" y="3657600"/>
          <p14:tracePt t="10942" x="2632075" y="3665538"/>
          <p14:tracePt t="10949" x="2632075" y="3671888"/>
          <p14:tracePt t="10957" x="2627313" y="3679825"/>
          <p14:tracePt t="10965" x="2624138" y="3687763"/>
          <p14:tracePt t="10973" x="2620963" y="3690938"/>
          <p14:tracePt t="10981" x="2613025" y="3698875"/>
          <p14:tracePt t="10989" x="2605088" y="3702050"/>
          <p14:tracePt t="10997" x="2597150" y="3709988"/>
          <p14:tracePt t="11005" x="2590800" y="3713163"/>
          <p14:tracePt t="11013" x="2582863" y="3721100"/>
          <p14:tracePt t="11021" x="2579688" y="3724275"/>
          <p14:tracePt t="11043" x="2574925" y="3729038"/>
          <p14:tracePt t="11047" x="2571750" y="3729038"/>
          <p14:tracePt t="11053" x="2568575" y="3732213"/>
          <p14:tracePt t="11069" x="2563813" y="3735388"/>
          <p14:tracePt t="11080" x="2560638" y="3735388"/>
          <p14:tracePt t="11095" x="2557463" y="3740150"/>
          <p14:tracePt t="11103" x="2549525" y="3743325"/>
          <p14:tracePt t="11119" x="2544763" y="3743325"/>
          <p14:tracePt t="11127" x="2538413" y="3746500"/>
          <p14:tracePt t="11143" x="2533650" y="3746500"/>
          <p14:tracePt t="11199" x="2530475" y="3746500"/>
          <p14:tracePt t="11207" x="2530475" y="3751263"/>
          <p14:tracePt t="11231" x="2527300" y="3751263"/>
          <p14:tracePt t="11279" x="2522538" y="3754438"/>
          <p14:tracePt t="11394" x="2522538" y="3759200"/>
          <p14:tracePt t="11417" x="2519363" y="3759200"/>
          <p14:tracePt t="11425" x="2519363" y="3762375"/>
          <p14:tracePt t="11513" x="2516188" y="3762375"/>
          <p14:tracePt t="11521" x="2511425" y="3765550"/>
          <p14:tracePt t="11537" x="2508250" y="3765550"/>
          <p14:tracePt t="11545" x="2505075" y="3765550"/>
          <p14:tracePt t="11553" x="2500313" y="3765550"/>
          <p14:tracePt t="11569" x="2500313" y="3770313"/>
          <p14:tracePt t="11578" x="2497138" y="3770313"/>
          <p14:tracePt t="11585" x="2492375" y="3770313"/>
          <p14:tracePt t="11593" x="2492375" y="3773488"/>
          <p14:tracePt t="11601" x="2489200" y="3773488"/>
          <p14:tracePt t="11609" x="2489200" y="3776663"/>
          <p14:tracePt t="11634" x="2486025" y="3776663"/>
          <p14:tracePt t="11643" x="2486025" y="3781425"/>
          <p14:tracePt t="11819" x="2486025" y="3784600"/>
          <p14:tracePt t="11900" x="2486025" y="3787775"/>
          <p14:tracePt t="11910" x="2489200" y="3787775"/>
          <p14:tracePt t="11917" x="2492375" y="3787775"/>
          <p14:tracePt t="12280" x="2492375" y="3792538"/>
          <p14:tracePt t="12295" x="2492375" y="3795713"/>
          <p14:tracePt t="12747" x="2492375" y="3798888"/>
          <p14:tracePt t="12779" x="2492375" y="3803650"/>
          <p14:tracePt t="12843" x="2492375" y="3806825"/>
          <p14:tracePt t="13006" x="2497138" y="3806825"/>
          <p14:tracePt t="13011" x="2500313" y="3803650"/>
          <p14:tracePt t="13019" x="2511425" y="3795713"/>
          <p14:tracePt t="13027" x="2522538" y="3792538"/>
          <p14:tracePt t="13060" x="2563813" y="3765550"/>
          <p14:tracePt t="13061" x="2579688" y="3751263"/>
          <p14:tracePt t="13069" x="2605088" y="3732213"/>
          <p14:tracePt t="13078" x="2632075" y="3709988"/>
          <p14:tracePt t="13085" x="2654300" y="3687763"/>
          <p14:tracePt t="13093" x="2679700" y="3660775"/>
          <p14:tracePt t="13101" x="2714625" y="3627438"/>
          <p14:tracePt t="13109" x="2751138" y="3597275"/>
          <p14:tracePt t="13117" x="2784475" y="3563938"/>
          <p14:tracePt t="13125" x="2819400" y="3525838"/>
          <p14:tracePt t="13133" x="2860675" y="3492500"/>
          <p14:tracePt t="13142" x="2889250" y="3462338"/>
          <p14:tracePt t="13149" x="2916238" y="3429000"/>
          <p14:tracePt t="13157" x="2938463" y="3402013"/>
          <p14:tracePt t="13165" x="2949575" y="3376613"/>
          <p14:tracePt t="13173" x="2949575" y="3354388"/>
          <p14:tracePt t="13181" x="2949575" y="3332163"/>
          <p14:tracePt t="13189" x="2949575" y="3313113"/>
          <p14:tracePt t="13197" x="2946400" y="3302000"/>
          <p14:tracePt t="13206" x="2935288" y="3290888"/>
          <p14:tracePt t="13213" x="2930525" y="3282950"/>
          <p14:tracePt t="13221" x="2930525" y="3279775"/>
          <p14:tracePt t="13431" x="2927350" y="3271838"/>
          <p14:tracePt t="13439" x="2919413" y="3241675"/>
          <p14:tracePt t="13447" x="2919413" y="3219450"/>
          <p14:tracePt t="13455" x="2924175" y="3181350"/>
          <p14:tracePt t="13463" x="2924175" y="3148013"/>
          <p14:tracePt t="13471" x="2927350" y="3103563"/>
          <p14:tracePt t="13479" x="2935288" y="3059113"/>
          <p14:tracePt t="13488" x="2946400" y="3006725"/>
          <p14:tracePt t="13495" x="2952750" y="2941638"/>
          <p14:tracePt t="13504" x="2957513" y="2882900"/>
          <p14:tracePt t="13511" x="2971800" y="2814638"/>
          <p14:tracePt t="13519" x="2976563" y="2740025"/>
          <p14:tracePt t="13528" x="2990850" y="2673350"/>
          <p14:tracePt t="13536" x="3001963" y="2605088"/>
          <p14:tracePt t="13543" x="3005138" y="2538413"/>
          <p14:tracePt t="13551" x="3021013" y="2481263"/>
          <p14:tracePt t="13559" x="3032125" y="2428875"/>
          <p14:tracePt t="13567" x="3054350" y="2381250"/>
          <p14:tracePt t="13575" x="3076575" y="2339975"/>
          <p14:tracePt t="13583" x="3098800" y="2312988"/>
          <p14:tracePt t="13592" x="3125788" y="2290763"/>
          <p14:tracePt t="13599" x="3151188" y="2276475"/>
          <p14:tracePt t="13609" x="3178175" y="2268538"/>
          <p14:tracePt t="13617" x="3203575" y="2249488"/>
          <p14:tracePt t="13626" x="3230563" y="2241550"/>
          <p14:tracePt t="13633" x="3249613" y="2235200"/>
          <p14:tracePt t="13642" x="3271838" y="2227263"/>
          <p14:tracePt t="13649" x="3279775" y="2227263"/>
          <p14:tracePt t="13658" x="3286125" y="2224088"/>
          <p14:tracePt t="13665" x="3294063" y="2224088"/>
          <p14:tracePt t="13689" x="3297238" y="2224088"/>
          <p14:tracePt t="13697" x="3297238" y="2227263"/>
          <p14:tracePt t="13721" x="3297238" y="2230438"/>
          <p14:tracePt t="13737" x="3297238" y="2235200"/>
          <p14:tracePt t="13803" x="3294063" y="2235200"/>
          <p14:tracePt t="13809" x="3279775" y="2238375"/>
          <p14:tracePt t="13817" x="3252788" y="2246313"/>
          <p14:tracePt t="13825" x="3216275" y="2249488"/>
          <p14:tracePt t="13833" x="3181350" y="2260600"/>
          <p14:tracePt t="13842" x="3151188" y="2265363"/>
          <p14:tracePt t="13849" x="3117850" y="2276475"/>
          <p14:tracePt t="13858" x="3087688" y="2282825"/>
          <p14:tracePt t="13865" x="3070225" y="2287588"/>
          <p14:tracePt t="13873" x="3057525" y="2290763"/>
          <p14:tracePt t="13883" x="3046413" y="2295525"/>
          <p14:tracePt t="13892" x="3043238" y="2295525"/>
          <p14:tracePt t="13897" x="3040063" y="2295525"/>
          <p14:tracePt t="13908" x="3035300" y="2295525"/>
          <p14:tracePt t="13955" x="3035300" y="2290763"/>
          <p14:tracePt t="14039" x="3035300" y="2295525"/>
          <p14:tracePt t="14063" x="3040063" y="2295525"/>
          <p14:tracePt t="14651" x="3040063" y="2290763"/>
          <p14:tracePt t="14661" x="3043238" y="2290763"/>
          <p14:tracePt t="14691" x="3046413" y="2287588"/>
          <p14:tracePt t="14781" x="3051175" y="2287588"/>
          <p14:tracePt t="14790" x="3062288" y="2287588"/>
          <p14:tracePt t="14797" x="3084513" y="2276475"/>
          <p14:tracePt t="14806" x="3109913" y="2271713"/>
          <p14:tracePt t="14813" x="3148013" y="2265363"/>
          <p14:tracePt t="14821" x="3197225" y="2260600"/>
          <p14:tracePt t="14829" x="3241675" y="2254250"/>
          <p14:tracePt t="14838" x="3302000" y="2249488"/>
          <p14:tracePt t="14846" x="3346450" y="2241550"/>
          <p14:tracePt t="14853" x="3398838" y="2238375"/>
          <p14:tracePt t="14861" x="3448050" y="2224088"/>
          <p14:tracePt t="14893" x="3594100" y="2212975"/>
          <p14:tracePt t="14901" x="3630613" y="2208213"/>
          <p14:tracePt t="14909" x="3668713" y="2205038"/>
          <p14:tracePt t="14917" x="3705225" y="2205038"/>
          <p14:tracePt t="14926" x="3740150" y="2205038"/>
          <p14:tracePt t="14933" x="3776663" y="2205038"/>
          <p14:tracePt t="14941" x="3806825" y="2205038"/>
          <p14:tracePt t="14949" x="3829050" y="2205038"/>
          <p14:tracePt t="14957" x="3851275" y="2205038"/>
          <p14:tracePt t="14965" x="3875088" y="2205038"/>
          <p14:tracePt t="14973" x="3892550" y="2205038"/>
          <p14:tracePt t="14981" x="3903663" y="2205038"/>
          <p14:tracePt t="14989" x="3919538" y="2205038"/>
          <p14:tracePt t="14998" x="3933825" y="2205038"/>
          <p14:tracePt t="15007" x="3949700" y="2205038"/>
          <p14:tracePt t="15014" x="3967163" y="2205038"/>
          <p14:tracePt t="15023" x="3983038" y="2208213"/>
          <p14:tracePt t="15032" x="4002088" y="2208213"/>
          <p14:tracePt t="15037" x="4024313" y="2208213"/>
          <p14:tracePt t="15047" x="4035425" y="2208213"/>
          <p14:tracePt t="15056" x="4046538" y="2208213"/>
          <p14:tracePt t="15063" x="4057650" y="2208213"/>
          <p14:tracePt t="15071" x="4073525" y="2208213"/>
          <p14:tracePt t="15080" x="4079875" y="2208213"/>
          <p14:tracePt t="15096" x="4084638" y="2208213"/>
          <p14:tracePt t="15103" x="4087813" y="2208213"/>
          <p14:tracePt t="15119" x="4090988" y="2208213"/>
          <p14:tracePt t="15208" x="4095750" y="2212975"/>
          <p14:tracePt t="15215" x="4098925" y="2212975"/>
          <p14:tracePt t="15231" x="4106863" y="2216150"/>
          <p14:tracePt t="15239" x="4106863" y="2219325"/>
          <p14:tracePt t="15247" x="4117975" y="2224088"/>
          <p14:tracePt t="15255" x="4132263" y="2230438"/>
          <p14:tracePt t="15263" x="4140200" y="2246313"/>
          <p14:tracePt t="15272" x="4148138" y="2265363"/>
          <p14:tracePt t="15280" x="4154488" y="2287588"/>
          <p14:tracePt t="15287" x="4151313" y="2324100"/>
          <p14:tracePt t="15297" x="4140200" y="2381250"/>
          <p14:tracePt t="15303" x="4121150" y="2425700"/>
          <p14:tracePt t="15313" x="4087813" y="2508250"/>
          <p14:tracePt t="15321" x="4049713" y="2568575"/>
          <p14:tracePt t="15329" x="3997325" y="2643188"/>
          <p14:tracePt t="15337" x="3927475" y="2706688"/>
          <p14:tracePt t="15345" x="3870325" y="2751138"/>
          <p14:tracePt t="15353" x="3810000" y="2789238"/>
          <p14:tracePt t="15361" x="3746500" y="2825750"/>
          <p14:tracePt t="15369" x="3676650" y="2863850"/>
          <p14:tracePt t="15377" x="3575050" y="2913063"/>
          <p14:tracePt t="15385" x="3492500" y="2946400"/>
          <p14:tracePt t="15393" x="3417888" y="2965450"/>
          <p14:tracePt t="15401" x="3332163" y="2976563"/>
          <p14:tracePt t="15410" x="3230563" y="2990850"/>
          <p14:tracePt t="15417" x="3144838" y="3006725"/>
          <p14:tracePt t="15425" x="3070225" y="3017838"/>
          <p14:tracePt t="15433" x="2994025" y="3024188"/>
          <p14:tracePt t="15442" x="2941638" y="3028950"/>
          <p14:tracePt t="15449" x="2897188" y="3035300"/>
          <p14:tracePt t="15458" x="2871788" y="3040063"/>
          <p14:tracePt t="15465" x="2860675" y="3043238"/>
          <p14:tracePt t="15473" x="2855913" y="3043238"/>
          <p14:tracePt t="15531" x="2855913" y="3046413"/>
          <p14:tracePt t="15537" x="2860675" y="3046413"/>
          <p14:tracePt t="15545" x="2863850" y="3051175"/>
          <p14:tracePt t="15553" x="2871788" y="3054350"/>
          <p14:tracePt t="15561" x="2878138" y="3059113"/>
          <p14:tracePt t="15571" x="2889250" y="3062288"/>
          <p14:tracePt t="15577" x="2897188" y="3065463"/>
          <p14:tracePt t="15588" x="2908300" y="3070225"/>
          <p14:tracePt t="15595" x="2927350" y="3076575"/>
          <p14:tracePt t="15601" x="2938463" y="3084513"/>
          <p14:tracePt t="15611" x="2952750" y="3087688"/>
          <p14:tracePt t="15620" x="2987675" y="3092450"/>
          <p14:tracePt t="15628" x="3024188" y="3095625"/>
          <p14:tracePt t="15635" x="3070225" y="3095625"/>
          <p14:tracePt t="15643" x="3114675" y="3095625"/>
          <p14:tracePt t="15651" x="3167063" y="3095625"/>
          <p14:tracePt t="15660" x="3219450" y="3095625"/>
          <p14:tracePt t="15667" x="3252788" y="3095625"/>
          <p14:tracePt t="15675" x="3290888" y="3095625"/>
          <p14:tracePt t="15683" x="3313113" y="3095625"/>
          <p14:tracePt t="15693" x="3335338" y="3095625"/>
          <p14:tracePt t="15699" x="3346450" y="3103563"/>
          <p14:tracePt t="15707" x="3349625" y="3103563"/>
          <p14:tracePt t="15748" x="3343275" y="3103563"/>
          <p14:tracePt t="15756" x="3343275" y="3098800"/>
          <p14:tracePt t="15763" x="3335338" y="3095625"/>
          <p14:tracePt t="15771" x="3327400" y="3092450"/>
          <p14:tracePt t="15779" x="3313113" y="3087688"/>
          <p14:tracePt t="15787" x="3313113" y="3084513"/>
          <p14:tracePt t="15795" x="3305175" y="3081338"/>
          <p14:tracePt t="15803" x="3305175" y="3076575"/>
          <p14:tracePt t="15869" x="3308350" y="3076575"/>
          <p14:tracePt t="15917" x="3302000" y="3081338"/>
          <p14:tracePt t="15925" x="3290888" y="3084513"/>
          <p14:tracePt t="15933" x="3279775" y="3087688"/>
          <p14:tracePt t="15942" x="3260725" y="3098800"/>
          <p14:tracePt t="15949" x="3249613" y="3103563"/>
          <p14:tracePt t="15959" x="3238500" y="3103563"/>
          <p14:tracePt t="15966" x="3230563" y="3106738"/>
          <p14:tracePt t="15973" x="3222625" y="3106738"/>
          <p14:tracePt t="15981" x="3216275" y="3111500"/>
          <p14:tracePt t="15989" x="3208338" y="3111500"/>
          <p14:tracePt t="15997" x="3203575" y="3111500"/>
          <p14:tracePt t="16005" x="3203575" y="3114675"/>
          <p14:tracePt t="16014" x="3200400" y="3114675"/>
          <p14:tracePt t="16030" x="3197225" y="3114675"/>
          <p14:tracePt t="16037" x="3197225" y="3117850"/>
          <p14:tracePt t="16045" x="3197225" y="3122613"/>
          <p14:tracePt t="16053" x="3192463" y="3125788"/>
          <p14:tracePt t="16061" x="3192463" y="3128963"/>
          <p14:tracePt t="16071" x="3192463" y="3133725"/>
          <p14:tracePt t="16077" x="3192463" y="3136900"/>
          <p14:tracePt t="16085" x="3192463" y="3140075"/>
          <p14:tracePt t="16093" x="3192463" y="3148013"/>
          <p14:tracePt t="16101" x="3189288" y="3155950"/>
          <p14:tracePt t="16109" x="3189288" y="3163888"/>
          <p14:tracePt t="16118" x="3189288" y="3170238"/>
          <p14:tracePt t="16126" x="3189288" y="3178175"/>
          <p14:tracePt t="16134" x="3189288" y="3186113"/>
          <p14:tracePt t="16142" x="3189288" y="3192463"/>
          <p14:tracePt t="16149" x="3189288" y="3200400"/>
          <p14:tracePt t="16159" x="3189288" y="3211513"/>
          <p14:tracePt t="16167" x="3189288" y="3222625"/>
          <p14:tracePt t="16175" x="3189288" y="3233738"/>
          <p14:tracePt t="16183" x="3189288" y="3252788"/>
          <p14:tracePt t="16192" x="3189288" y="3263900"/>
          <p14:tracePt t="16199" x="3189288" y="3275013"/>
          <p14:tracePt t="16207" x="3189288" y="3286125"/>
          <p14:tracePt t="16215" x="3189288" y="3305175"/>
          <p14:tracePt t="16223" x="3189288" y="3316288"/>
          <p14:tracePt t="16231" x="3200400" y="3332163"/>
          <p14:tracePt t="16240" x="3211513" y="3343275"/>
          <p14:tracePt t="16247" x="3219450" y="3354388"/>
          <p14:tracePt t="16256" x="3233738" y="3365500"/>
          <p14:tracePt t="16263" x="3252788" y="3376613"/>
          <p14:tracePt t="16271" x="3263900" y="3387725"/>
          <p14:tracePt t="16279" x="3271838" y="3395663"/>
          <p14:tracePt t="16287" x="3286125" y="3402013"/>
          <p14:tracePt t="16295" x="3302000" y="3409950"/>
          <p14:tracePt t="16304" x="3321050" y="3425825"/>
          <p14:tracePt t="16311" x="3343275" y="3440113"/>
          <p14:tracePt t="16319" x="3360738" y="3451225"/>
          <p14:tracePt t="16327" x="3368675" y="3455988"/>
          <p14:tracePt t="16335" x="3376613" y="3462338"/>
          <p14:tracePt t="16343" x="3384550" y="3467100"/>
          <p14:tracePt t="16351" x="3387725" y="3470275"/>
          <p14:tracePt t="16409" x="3384550" y="3470275"/>
          <p14:tracePt t="16416" x="3376613" y="3462338"/>
          <p14:tracePt t="16424" x="3360738" y="3451225"/>
          <p14:tracePt t="16431" x="3338513" y="3436938"/>
          <p14:tracePt t="16442" x="3321050" y="3429000"/>
          <p14:tracePt t="16449" x="3302000" y="3414713"/>
          <p14:tracePt t="16457" x="3268663" y="3390900"/>
          <p14:tracePt t="16466" x="3252788" y="3373438"/>
          <p14:tracePt t="16473" x="3233738" y="3338513"/>
          <p14:tracePt t="16481" x="3211513" y="3297238"/>
          <p14:tracePt t="16489" x="3197225" y="3257550"/>
          <p14:tracePt t="16498" x="3178175" y="3205163"/>
          <p14:tracePt t="16506" x="3170238" y="3152775"/>
          <p14:tracePt t="16514" x="3159125" y="3095625"/>
          <p14:tracePt t="16521" x="3148013" y="3035300"/>
          <p14:tracePt t="16529" x="3140075" y="2982913"/>
          <p14:tracePt t="16537" x="3140075" y="2938463"/>
          <p14:tracePt t="16545" x="3144838" y="2894013"/>
          <p14:tracePt t="16554" x="3155950" y="2844800"/>
          <p14:tracePt t="16561" x="3170238" y="2808288"/>
          <p14:tracePt t="16570" x="3197225" y="2751138"/>
          <p14:tracePt t="16577" x="3219450" y="2703513"/>
          <p14:tracePt t="16586" x="3249613" y="2646363"/>
          <p14:tracePt t="16593" x="3282950" y="2598738"/>
          <p14:tracePt t="16602" x="3305175" y="2552700"/>
          <p14:tracePt t="16609" x="3327400" y="2511425"/>
          <p14:tracePt t="16617" x="3338513" y="2492375"/>
          <p14:tracePt t="16626" x="3343275" y="2481263"/>
          <p14:tracePt t="16634" x="3343275" y="2474913"/>
          <p14:tracePt t="16649" x="3335338" y="2470150"/>
          <p14:tracePt t="16657" x="3316288" y="2466975"/>
          <p14:tracePt t="16666" x="3305175" y="2466975"/>
          <p14:tracePt t="16673" x="3290888" y="2466975"/>
          <p14:tracePt t="16682" x="3268663" y="2466975"/>
          <p14:tracePt t="16689" x="3252788" y="2470150"/>
          <p14:tracePt t="16697" x="3238500" y="2474913"/>
          <p14:tracePt t="16705" x="3222625" y="2481263"/>
          <p14:tracePt t="16715" x="3216275" y="2486025"/>
          <p14:tracePt t="16723" x="3208338" y="2492375"/>
          <p14:tracePt t="16731" x="3200400" y="2508250"/>
          <p14:tracePt t="16739" x="3189288" y="2530475"/>
          <p14:tracePt t="16747" x="3186113" y="2549525"/>
          <p14:tracePt t="16756" x="3170238" y="2582863"/>
          <p14:tracePt t="16763" x="3151188" y="2620963"/>
          <p14:tracePt t="16771" x="3140075" y="2662238"/>
          <p14:tracePt t="16779" x="3128963" y="2714625"/>
          <p14:tracePt t="16788" x="3122613" y="2773363"/>
          <p14:tracePt t="16795" x="3117850" y="2825750"/>
          <p14:tracePt t="16804" x="3106738" y="2889250"/>
          <p14:tracePt t="16811" x="3106738" y="2935288"/>
          <p14:tracePt t="16819" x="3106738" y="2987675"/>
          <p14:tracePt t="16828" x="3106738" y="3024188"/>
          <p14:tracePt t="16835" x="3117850" y="3065463"/>
          <p14:tracePt t="16844" x="3128963" y="3103563"/>
          <p14:tracePt t="16851" x="3140075" y="3128963"/>
          <p14:tracePt t="16859" x="3155950" y="3148013"/>
          <p14:tracePt t="16867" x="3175000" y="3170238"/>
          <p14:tracePt t="16875" x="3197225" y="3189288"/>
          <p14:tracePt t="16884" x="3222625" y="3205163"/>
          <p14:tracePt t="16892" x="3241675" y="3227388"/>
          <p14:tracePt t="16900" x="3260725" y="3244850"/>
          <p14:tracePt t="16908" x="3282950" y="3260725"/>
          <p14:tracePt t="16915" x="3302000" y="3279775"/>
          <p14:tracePt t="16924" x="3321050" y="3290888"/>
          <p14:tracePt t="16932" x="3327400" y="3297238"/>
          <p14:tracePt t="16942" x="3335338" y="3305175"/>
          <p14:tracePt t="16948" x="3343275" y="3313113"/>
          <p14:tracePt t="16956" x="3349625" y="3316288"/>
          <p14:tracePt t="16964" x="3354388" y="3321050"/>
          <p14:tracePt t="16979" x="3354388" y="3324225"/>
          <p14:tracePt t="17038" x="3349625" y="3327400"/>
          <p14:tracePt t="17046" x="3346450" y="3327400"/>
          <p14:tracePt t="17054" x="3343275" y="3332163"/>
          <p14:tracePt t="17062" x="3335338" y="3335338"/>
          <p14:tracePt t="17070" x="3332163" y="3335338"/>
          <p14:tracePt t="17077" x="3327400" y="3338513"/>
          <p14:tracePt t="17086" x="3324225" y="3343275"/>
          <p14:tracePt t="17102" x="3321050" y="3343275"/>
          <p14:tracePt t="17174" x="3316288" y="3343275"/>
          <p14:tracePt t="17189" x="3316288" y="3338513"/>
          <p14:tracePt t="17229" x="3313113" y="3338513"/>
          <p14:tracePt t="17263" x="3308350" y="3338513"/>
          <p14:tracePt t="17282" x="3305175" y="3338513"/>
          <p14:tracePt t="17299" x="3302000" y="3338513"/>
          <p14:tracePt t="17316" x="3302000" y="3343275"/>
          <p14:tracePt t="17324" x="3297238" y="3346450"/>
          <p14:tracePt t="17332" x="3294063" y="3346450"/>
          <p14:tracePt t="17339" x="3290888" y="3349625"/>
          <p14:tracePt t="17347" x="3286125" y="3349625"/>
          <p14:tracePt t="17355" x="3282950" y="3349625"/>
          <p14:tracePt t="17364" x="3279775" y="3349625"/>
          <p14:tracePt t="17396" x="3275013" y="3346450"/>
          <p14:tracePt t="17404" x="3271838" y="3346450"/>
          <p14:tracePt t="17412" x="3268663" y="3343275"/>
          <p14:tracePt t="17420" x="3263900" y="3343275"/>
          <p14:tracePt t="17428" x="3263900" y="3335338"/>
          <p14:tracePt t="17435" x="3260725" y="3335338"/>
          <p14:tracePt t="17443" x="3260725" y="3332163"/>
          <p14:tracePt t="17468" x="3255963" y="3332163"/>
          <p14:tracePt t="17483" x="3252788" y="3343275"/>
          <p14:tracePt t="17492" x="3249613" y="3357563"/>
          <p14:tracePt t="17500" x="3249613" y="3379788"/>
          <p14:tracePt t="17508" x="3249613" y="3421063"/>
          <p14:tracePt t="17516" x="3249613" y="3467100"/>
          <p14:tracePt t="17524" x="3255963" y="3519488"/>
          <p14:tracePt t="17532" x="3255963" y="3586163"/>
          <p14:tracePt t="17539" x="3268663" y="3646488"/>
          <p14:tracePt t="17547" x="3275013" y="3729038"/>
          <p14:tracePt t="17556" x="3279775" y="3795713"/>
          <p14:tracePt t="17563" x="3286125" y="3856038"/>
          <p14:tracePt t="17574" x="3290888" y="3900488"/>
          <p14:tracePt t="17581" x="3297238" y="3933825"/>
          <p14:tracePt t="17587" x="3302000" y="3949700"/>
          <p14:tracePt t="17598" x="3308350" y="3963988"/>
          <p14:tracePt t="17605" x="3313113" y="3968750"/>
          <p14:tracePt t="17613" x="3316288" y="3971925"/>
          <p14:tracePt t="17621" x="3324225" y="3971925"/>
          <p14:tracePt t="17629" x="3327400" y="3968750"/>
          <p14:tracePt t="17637" x="3335338" y="3956050"/>
          <p14:tracePt t="17645" x="3343275" y="3941763"/>
          <p14:tracePt t="17654" x="3346450" y="3927475"/>
          <p14:tracePt t="17661" x="3346450" y="3916363"/>
          <p14:tracePt t="17670" x="3349625" y="3908425"/>
          <p14:tracePt t="17678" x="3349625" y="3903663"/>
          <p14:tracePt t="17686" x="3349625" y="3900488"/>
          <p14:tracePt t="17693" x="3349625" y="3897313"/>
          <p14:tracePt t="17709" x="3354388" y="3897313"/>
          <p14:tracePt t="17726" x="3354388" y="3892550"/>
          <p14:tracePt t="17749" x="3354388" y="3889375"/>
          <p14:tracePt t="17766" x="3354388" y="3886200"/>
          <p14:tracePt t="17773" x="3357563" y="3886200"/>
          <p14:tracePt t="17908" x="3360738" y="3886200"/>
          <p14:tracePt t="17916" x="3360738" y="3889375"/>
          <p14:tracePt t="17923" x="3365500" y="3892550"/>
          <p14:tracePt t="17932" x="3368675" y="3897313"/>
          <p14:tracePt t="17940" x="3376613" y="3903663"/>
          <p14:tracePt t="17948" x="3384550" y="3911600"/>
          <p14:tracePt t="17955" x="3390900" y="3922713"/>
          <p14:tracePt t="17964" x="3406775" y="3933825"/>
          <p14:tracePt t="17972" x="3417888" y="3944938"/>
          <p14:tracePt t="17980" x="3429000" y="3956050"/>
          <p14:tracePt t="17987" x="3443288" y="3971925"/>
          <p14:tracePt t="17996" x="3454400" y="3983038"/>
          <p14:tracePt t="18003" x="3470275" y="3997325"/>
          <p14:tracePt t="18011" x="3484563" y="4016375"/>
          <p14:tracePt t="18020" x="3492500" y="4024313"/>
          <p14:tracePt t="18028" x="3495675" y="4035425"/>
          <p14:tracePt t="18036" x="3500438" y="4049713"/>
          <p14:tracePt t="18043" x="3503613" y="4057650"/>
          <p14:tracePt t="18051" x="3503613" y="4062413"/>
          <p14:tracePt t="18059" x="3503613" y="4065588"/>
          <p14:tracePt t="18067" x="3503613" y="4068763"/>
          <p14:tracePt t="18100" x="3503613" y="4065588"/>
          <p14:tracePt t="18116" x="3506788" y="4062413"/>
          <p14:tracePt t="18126" x="3506788" y="4057650"/>
          <p14:tracePt t="18132" x="3511550" y="4054475"/>
          <p14:tracePt t="18142" x="3511550" y="4049713"/>
          <p14:tracePt t="18149" x="3514725" y="4049713"/>
          <p14:tracePt t="18158" x="3514725" y="4046538"/>
          <p14:tracePt t="18173" x="3519488" y="4046538"/>
          <p14:tracePt t="18198" x="3519488" y="4038600"/>
          <p14:tracePt t="18206" x="3511550" y="4035425"/>
          <p14:tracePt t="18213" x="3506788" y="4032250"/>
          <p14:tracePt t="18368" x="3503613" y="4032250"/>
          <p14:tracePt t="18374" x="3489325" y="4032250"/>
          <p14:tracePt t="18382" x="3459163" y="4032250"/>
          <p14:tracePt t="18390" x="3448050" y="4035425"/>
          <p14:tracePt t="18407" x="3454400" y="4035425"/>
          <p14:tracePt t="18413" x="3481388" y="4038600"/>
          <p14:tracePt t="18424" x="3536950" y="4054475"/>
          <p14:tracePt t="18432" x="3611563" y="4068763"/>
          <p14:tracePt t="18440" x="3687763" y="4073525"/>
          <p14:tracePt t="18447" x="3787775" y="4073525"/>
          <p14:tracePt t="18455" x="3927475" y="4073525"/>
          <p14:tracePt t="18464" x="4087813" y="4049713"/>
          <p14:tracePt t="18472" x="4267200" y="4024313"/>
          <p14:tracePt t="18479" x="4462463" y="3975100"/>
          <p14:tracePt t="18488" x="4686300" y="3922713"/>
          <p14:tracePt t="18495" x="4933950" y="3848100"/>
          <p14:tracePt t="18504" x="5176838" y="3762375"/>
          <p14:tracePt t="18512" x="5364163" y="3694113"/>
          <p14:tracePt t="18520" x="5507038" y="3641725"/>
          <p14:tracePt t="18527" x="5573713" y="3608388"/>
          <p14:tracePt t="18536" x="5607050" y="3586163"/>
          <p14:tracePt t="18544" x="5618163" y="3575050"/>
          <p14:tracePt t="18552" x="5618163" y="3563938"/>
          <p14:tracePt t="18559" x="5618163" y="3556000"/>
          <p14:tracePt t="18567" x="5614988" y="3541713"/>
          <p14:tracePt t="18575" x="5614988" y="3533775"/>
          <p14:tracePt t="18584" x="5611813" y="3525838"/>
          <p14:tracePt t="18737" x="5607050" y="3525838"/>
          <p14:tracePt t="18745" x="5600700" y="3522663"/>
          <p14:tracePt t="18754" x="5600700" y="3514725"/>
          <p14:tracePt t="18761" x="5600700" y="3508375"/>
          <p14:tracePt t="18770" x="5600700" y="3495675"/>
          <p14:tracePt t="18778" x="5611813" y="3470275"/>
          <p14:tracePt t="18785" x="5634038" y="3436938"/>
          <p14:tracePt t="18793" x="5656263" y="3402013"/>
          <p14:tracePt t="18801" x="5700713" y="3338513"/>
          <p14:tracePt t="18809" x="5741988" y="3290888"/>
          <p14:tracePt t="18817" x="5786438" y="3227388"/>
          <p14:tracePt t="18826" x="5857875" y="3148013"/>
          <p14:tracePt t="18834" x="5926138" y="3070225"/>
          <p14:tracePt t="18842" x="5997575" y="2971800"/>
          <p14:tracePt t="18850" x="6045200" y="2897188"/>
          <p14:tracePt t="18858" x="6083300" y="2822575"/>
          <p14:tracePt t="18866" x="6094413" y="2762250"/>
          <p14:tracePt t="18874" x="6094413" y="2717800"/>
          <p14:tracePt t="18881" x="6083300" y="2673350"/>
          <p14:tracePt t="18890" x="6061075" y="2632075"/>
          <p14:tracePt t="18897" x="6037263" y="2601913"/>
          <p14:tracePt t="18906" x="6008688" y="2574925"/>
          <p14:tracePt t="18913" x="5989638" y="2560638"/>
          <p14:tracePt t="18922" x="5981700" y="2552700"/>
          <p14:tracePt t="18929" x="5973763" y="2549525"/>
          <p14:tracePt t="18937" x="5962650" y="2544763"/>
          <p14:tracePt t="18945" x="5959475" y="2544763"/>
          <p14:tracePt t="18954" x="5951538" y="2544763"/>
          <p14:tracePt t="18962" x="5948363" y="2544763"/>
          <p14:tracePt t="18969" x="5945188" y="2544763"/>
          <p14:tracePt t="18977" x="5937250" y="2549525"/>
          <p14:tracePt t="18996" x="5937250" y="2552700"/>
          <p14:tracePt t="19004" x="5932488" y="2552700"/>
          <p14:tracePt t="19012" x="5932488" y="2560638"/>
          <p14:tracePt t="19019" x="5932488" y="2563813"/>
          <p14:tracePt t="19028" x="5932488" y="2568575"/>
          <p14:tracePt t="19059" x="5921375" y="2586038"/>
          <p14:tracePt t="19068" x="5921375" y="2593975"/>
          <p14:tracePt t="19075" x="5918200" y="2601913"/>
          <p14:tracePt t="19084" x="5918200" y="2613025"/>
          <p14:tracePt t="19092" x="5918200" y="2627313"/>
          <p14:tracePt t="19099" x="5918200" y="2638425"/>
          <p14:tracePt t="19107" x="5915025" y="2651125"/>
          <p14:tracePt t="19115" x="5915025" y="2662238"/>
          <p14:tracePt t="19124" x="5915025" y="2676525"/>
          <p14:tracePt t="19132" x="5910263" y="2684463"/>
          <p14:tracePt t="19140" x="5907088" y="2695575"/>
          <p14:tracePt t="19148" x="5903913" y="2714625"/>
          <p14:tracePt t="19156" x="5895975" y="2720975"/>
          <p14:tracePt t="19164" x="5884863" y="2732088"/>
          <p14:tracePt t="19172" x="5876925" y="2740025"/>
          <p14:tracePt t="19180" x="5854700" y="2755900"/>
          <p14:tracePt t="19188" x="5835650" y="2767013"/>
          <p14:tracePt t="19196" x="5810250" y="2773363"/>
          <p14:tracePt t="19204" x="5791200" y="2773363"/>
          <p14:tracePt t="19211" x="5775325" y="2773363"/>
          <p14:tracePt t="19219" x="5757863" y="2773363"/>
          <p14:tracePt t="19227" x="5738813" y="2767013"/>
          <p14:tracePt t="19235" x="5722938" y="2755900"/>
          <p14:tracePt t="19243" x="5700713" y="2740025"/>
          <p14:tracePt t="19251" x="5678488" y="2732088"/>
          <p14:tracePt t="19260" x="5653088" y="2714625"/>
          <p14:tracePt t="19268" x="5622925" y="2698750"/>
          <p14:tracePt t="19277" x="5595938" y="2684463"/>
          <p14:tracePt t="19286" x="5565775" y="2665413"/>
          <p14:tracePt t="19293" x="5532438" y="2657475"/>
          <p14:tracePt t="19301" x="5507038" y="2638425"/>
          <p14:tracePt t="19309" x="5472113" y="2616200"/>
          <p14:tracePt t="19317" x="5446713" y="2601913"/>
          <p14:tracePt t="19326" x="5427663" y="2582863"/>
          <p14:tracePt t="19334" x="5405438" y="2557463"/>
          <p14:tracePt t="19342" x="5386388" y="2500313"/>
          <p14:tracePt t="19349" x="5375275" y="2455863"/>
          <p14:tracePt t="19358" x="5364163" y="2406650"/>
          <p14:tracePt t="19366" x="5353050" y="2362200"/>
          <p14:tracePt t="19374" x="5345113" y="2328863"/>
          <p14:tracePt t="19382" x="5345113" y="2290763"/>
          <p14:tracePt t="19390" x="5341938" y="2254250"/>
          <p14:tracePt t="19398" x="5341938" y="2224088"/>
          <p14:tracePt t="19406" x="5341938" y="2189163"/>
          <p14:tracePt t="19414" x="5353050" y="2160588"/>
          <p14:tracePt t="19422" x="5364163" y="2119313"/>
          <p14:tracePt t="19430" x="5386388" y="2084388"/>
          <p14:tracePt t="19440" x="5408613" y="2051050"/>
          <p14:tracePt t="19446" x="5443538" y="2017713"/>
          <p14:tracePt t="19454" x="5480050" y="1987550"/>
          <p14:tracePt t="19461" x="5518150" y="1965325"/>
          <p14:tracePt t="19470" x="5554663" y="1935163"/>
          <p14:tracePt t="19477" x="5584825" y="1920875"/>
          <p14:tracePt t="19486" x="5607050" y="1905000"/>
          <p14:tracePt t="19493" x="5626100" y="1890713"/>
          <p14:tracePt t="19501" x="5634038" y="1882775"/>
          <p14:tracePt t="19510" x="5637213" y="1879600"/>
          <p14:tracePt t="19517" x="5637213" y="1874838"/>
          <p14:tracePt t="19526" x="5641975" y="1874838"/>
          <p14:tracePt t="19533" x="5641975" y="1871663"/>
          <p14:tracePt t="19558" x="5645150" y="1871663"/>
          <p14:tracePt t="19575" x="5645150" y="1874838"/>
          <p14:tracePt t="19583" x="5653088" y="1882775"/>
          <p14:tracePt t="19593" x="5664200" y="1893888"/>
          <p14:tracePt t="19600" x="5675313" y="1898650"/>
          <p14:tracePt t="19608" x="5694363" y="1909763"/>
          <p14:tracePt t="19615" x="5700713" y="1916113"/>
          <p14:tracePt t="19624" x="5711825" y="1920875"/>
          <p14:tracePt t="19632" x="5719763" y="1927225"/>
          <p14:tracePt t="19640" x="5727700" y="1935163"/>
          <p14:tracePt t="19648" x="5738813" y="1951038"/>
          <p14:tracePt t="19656" x="5746750" y="1962150"/>
          <p14:tracePt t="19664" x="5753100" y="1979613"/>
          <p14:tracePt t="19671" x="5757863" y="1990725"/>
          <p14:tracePt t="19680" x="5768975" y="2009775"/>
          <p14:tracePt t="19688" x="5783263" y="2036763"/>
          <p14:tracePt t="19696" x="5799138" y="2055813"/>
          <p14:tracePt t="19703" x="5810250" y="2089150"/>
          <p14:tracePt t="19711" x="5824538" y="2122488"/>
          <p14:tracePt t="19720" x="5835650" y="2152650"/>
          <p14:tracePt t="19728" x="5838825" y="2185988"/>
          <p14:tracePt t="19736" x="5838825" y="2216150"/>
          <p14:tracePt t="19744" x="5838825" y="2246313"/>
          <p14:tracePt t="19752" x="5838825" y="2276475"/>
          <p14:tracePt t="19759" x="5835650" y="2309813"/>
          <p14:tracePt t="19768" x="5827713" y="2339975"/>
          <p14:tracePt t="19775" x="5824538" y="2373313"/>
          <p14:tracePt t="19784" x="5813425" y="2403475"/>
          <p14:tracePt t="19793" x="5802313" y="2444750"/>
          <p14:tracePt t="19800" x="5786438" y="2478088"/>
          <p14:tracePt t="19808" x="5780088" y="2508250"/>
          <p14:tracePt t="19816" x="5768975" y="2533650"/>
          <p14:tracePt t="19824" x="5764213" y="2563813"/>
          <p14:tracePt t="19832" x="5761038" y="2582863"/>
          <p14:tracePt t="19842" x="5749925" y="2609850"/>
          <p14:tracePt t="19849" x="5734050" y="2635250"/>
          <p14:tracePt t="19858" x="5722938" y="2654300"/>
          <p14:tracePt t="19866" x="5711825" y="2673350"/>
          <p14:tracePt t="19874" x="5694363" y="2698750"/>
          <p14:tracePt t="19882" x="5678488" y="2717800"/>
          <p14:tracePt t="19890" x="5664200" y="2743200"/>
          <p14:tracePt t="19897" x="5648325" y="2762250"/>
          <p14:tracePt t="19906" x="5634038" y="2789238"/>
          <p14:tracePt t="19914" x="5614988" y="2811463"/>
          <p14:tracePt t="19922" x="5603875" y="2830513"/>
          <p14:tracePt t="19929" x="5595938" y="2841625"/>
          <p14:tracePt t="19938" x="5588000" y="2847975"/>
          <p14:tracePt t="19946" x="5584825" y="2855913"/>
          <p14:tracePt t="19953" x="5584825" y="2860675"/>
          <p14:tracePt t="19979" x="5584825" y="2863850"/>
          <p14:tracePt t="19986" x="5584825" y="2867025"/>
          <p14:tracePt t="19994" x="5584825" y="2871788"/>
          <p14:tracePt t="20009" x="5592763" y="2882900"/>
          <p14:tracePt t="20018" x="5600700" y="2901950"/>
          <p14:tracePt t="20026" x="5618163" y="2916238"/>
          <p14:tracePt t="20059" x="5753100" y="3006725"/>
          <p14:tracePt t="20066" x="5786438" y="3028950"/>
          <p14:tracePt t="20074" x="5821363" y="3051175"/>
          <p14:tracePt t="20082" x="5843588" y="3065463"/>
          <p14:tracePt t="20090" x="5868988" y="3081338"/>
          <p14:tracePt t="20098" x="5888038" y="3095625"/>
          <p14:tracePt t="20106" x="5899150" y="3111500"/>
          <p14:tracePt t="20114" x="5910263" y="3122613"/>
          <p14:tracePt t="20124" x="5918200" y="3140075"/>
          <p14:tracePt t="20132" x="5926138" y="3152775"/>
          <p14:tracePt t="20140" x="5932488" y="3167063"/>
          <p14:tracePt t="20147" x="5948363" y="3186113"/>
          <p14:tracePt t="20156" x="5959475" y="3205163"/>
          <p14:tracePt t="20164" x="5970588" y="3216275"/>
          <p14:tracePt t="20172" x="5978525" y="3227388"/>
          <p14:tracePt t="20180" x="5981700" y="3241675"/>
          <p14:tracePt t="20188" x="5989638" y="3252788"/>
          <p14:tracePt t="20195" x="5992813" y="3260725"/>
          <p14:tracePt t="20204" x="5992813" y="3271838"/>
          <p14:tracePt t="20212" x="5992813" y="3282950"/>
          <p14:tracePt t="20220" x="5989638" y="3297238"/>
          <p14:tracePt t="20228" x="5984875" y="3313113"/>
          <p14:tracePt t="20235" x="5981700" y="3332163"/>
          <p14:tracePt t="20243" x="5981700" y="3343275"/>
          <p14:tracePt t="20252" x="5978525" y="3354388"/>
          <p14:tracePt t="20259" x="5978525" y="3373438"/>
          <p14:tracePt t="20268" x="5973763" y="3390900"/>
          <p14:tracePt t="20275" x="5970588" y="3406775"/>
          <p14:tracePt t="20284" x="5967413" y="3417888"/>
          <p14:tracePt t="20293" x="5959475" y="3429000"/>
          <p14:tracePt t="20302" x="5948363" y="3436938"/>
          <p14:tracePt t="20311" x="5940425" y="3440113"/>
          <p14:tracePt t="20319" x="5929313" y="3440113"/>
          <p14:tracePt t="20328" x="5921375" y="3440113"/>
          <p14:tracePt t="20336" x="5903913" y="3429000"/>
          <p14:tracePt t="20344" x="5891213" y="3421063"/>
          <p14:tracePt t="20352" x="5873750" y="3406775"/>
          <p14:tracePt t="20359" x="5846763" y="3390900"/>
          <p14:tracePt t="20370" x="5827713" y="3373438"/>
          <p14:tracePt t="20375" x="5805488" y="3346450"/>
          <p14:tracePt t="20383" x="5783263" y="3316288"/>
          <p14:tracePt t="20392" x="5761038" y="3282950"/>
          <p14:tracePt t="20400" x="5746750" y="3257550"/>
          <p14:tracePt t="20408" x="5727700" y="3222625"/>
          <p14:tracePt t="20418" x="5700713" y="3181350"/>
          <p14:tracePt t="20426" x="5681663" y="3155950"/>
          <p14:tracePt t="20432" x="5659438" y="3122613"/>
          <p14:tracePt t="20442" x="5645150" y="3095625"/>
          <p14:tracePt t="20449" x="5622925" y="3062288"/>
          <p14:tracePt t="20458" x="5611813" y="3040063"/>
          <p14:tracePt t="20466" x="5603875" y="3021013"/>
          <p14:tracePt t="20474" x="5592763" y="2994025"/>
          <p14:tracePt t="20481" x="5588000" y="2976563"/>
          <p14:tracePt t="20490" x="5584825" y="2965450"/>
          <p14:tracePt t="20497" x="5584825" y="2946400"/>
          <p14:tracePt t="20506" x="5584825" y="2935288"/>
          <p14:tracePt t="20514" x="5584825" y="2919413"/>
          <p14:tracePt t="20522" x="5588000" y="2901950"/>
          <p14:tracePt t="20530" x="5603875" y="2874963"/>
          <p14:tracePt t="20538" x="5622925" y="2847975"/>
          <p14:tracePt t="20546" x="5637213" y="2830513"/>
          <p14:tracePt t="20554" x="5656263" y="2808288"/>
          <p14:tracePt t="20561" x="5675313" y="2800350"/>
          <p14:tracePt t="20570" x="5694363" y="2795588"/>
          <p14:tracePt t="20578" x="5705475" y="2784475"/>
          <p14:tracePt t="20586" x="5716588" y="2781300"/>
          <p14:tracePt t="20593" x="5722938" y="2781300"/>
          <p14:tracePt t="20602" x="5730875" y="2781300"/>
          <p14:tracePt t="20609" x="5746750" y="2792413"/>
          <p14:tracePt t="20618" x="5757863" y="2803525"/>
          <p14:tracePt t="20626" x="5768975" y="2819400"/>
          <p14:tracePt t="20634" x="5783263" y="2836863"/>
          <p14:tracePt t="20642" x="5802313" y="2863850"/>
          <p14:tracePt t="20649" x="5816600" y="2889250"/>
          <p14:tracePt t="20658" x="5832475" y="2924175"/>
          <p14:tracePt t="20666" x="5838825" y="2954338"/>
          <p14:tracePt t="20674" x="5843588" y="2990850"/>
          <p14:tracePt t="20683" x="5843588" y="3024188"/>
          <p14:tracePt t="20689" x="5843588" y="3070225"/>
          <p14:tracePt t="20700" x="5843588" y="3114675"/>
          <p14:tracePt t="20706" x="5838825" y="3175000"/>
          <p14:tracePt t="20716" x="5838825" y="3241675"/>
          <p14:tracePt t="20724" x="5835650" y="3316288"/>
          <p14:tracePt t="20732" x="5835650" y="3379788"/>
          <p14:tracePt t="20740" x="5835650" y="3448050"/>
          <p14:tracePt t="20748" x="5835650" y="3508375"/>
          <p14:tracePt t="20756" x="5827713" y="3567113"/>
          <p14:tracePt t="20764" x="5827713" y="3619500"/>
          <p14:tracePt t="20772" x="5824538" y="3668713"/>
          <p14:tracePt t="20779" x="5824538" y="3713163"/>
          <p14:tracePt t="20787" x="5824538" y="3759200"/>
          <p14:tracePt t="20796" x="5824538" y="3803650"/>
          <p14:tracePt t="20803" x="5824538" y="3848100"/>
          <p14:tracePt t="20811" x="5824538" y="3892550"/>
          <p14:tracePt t="20820" x="5824538" y="3930650"/>
          <p14:tracePt t="20827" x="5824538" y="3960813"/>
          <p14:tracePt t="20835" x="5824538" y="3983038"/>
          <p14:tracePt t="20844" x="5824538" y="4002088"/>
          <p14:tracePt t="20852" x="5824538" y="4024313"/>
          <p14:tracePt t="20860" x="5824538" y="4038600"/>
          <p14:tracePt t="20868" x="5824538" y="4049713"/>
          <p14:tracePt t="20893" x="5821363" y="4068763"/>
          <p14:tracePt t="20900" x="5821363" y="4076700"/>
          <p14:tracePt t="20915" x="5816600" y="4079875"/>
          <p14:tracePt t="20940" x="5816600" y="4084638"/>
          <p14:tracePt t="20956" x="5813425" y="4084638"/>
          <p14:tracePt t="20982" x="5810250" y="4084638"/>
          <p14:tracePt t="20988" x="5802313" y="4079875"/>
          <p14:tracePt t="20998" x="5794375" y="4068763"/>
          <p14:tracePt t="21006" x="5786438" y="4057650"/>
          <p14:tracePt t="21014" x="5772150" y="4035425"/>
          <p14:tracePt t="21022" x="5757863" y="4010025"/>
          <p14:tracePt t="21030" x="5738813" y="3975100"/>
          <p14:tracePt t="21038" x="5716588" y="3919538"/>
          <p14:tracePt t="21046" x="5686425" y="3867150"/>
          <p14:tracePt t="21054" x="5659438" y="3811588"/>
          <p14:tracePt t="21062" x="5637213" y="3762375"/>
          <p14:tracePt t="21069" x="5618163" y="3729038"/>
          <p14:tracePt t="21078" x="5614988" y="3705225"/>
          <p14:tracePt t="21086" x="5611813" y="3687763"/>
          <p14:tracePt t="21093" x="5607050" y="3665538"/>
          <p14:tracePt t="21102" x="5607050" y="3652838"/>
          <p14:tracePt t="21110" x="5607050" y="3638550"/>
          <p14:tracePt t="21118" x="5607050" y="3616325"/>
          <p14:tracePt t="21126" x="5611813" y="3594100"/>
          <p14:tracePt t="21133" x="5611813" y="3571875"/>
          <p14:tracePt t="21142" x="5622925" y="3536950"/>
          <p14:tracePt t="21150" x="5634038" y="3511550"/>
          <p14:tracePt t="21158" x="5641975" y="3492500"/>
          <p14:tracePt t="21166" x="5653088" y="3481388"/>
          <p14:tracePt t="21174" x="5670550" y="3470275"/>
          <p14:tracePt t="21182" x="5686425" y="3467100"/>
          <p14:tracePt t="21190" x="5697538" y="3462338"/>
          <p14:tracePt t="21198" x="5716588" y="3462338"/>
          <p14:tracePt t="21206" x="5734050" y="3473450"/>
          <p14:tracePt t="21213" x="5746750" y="3484563"/>
          <p14:tracePt t="21222" x="5764213" y="3500438"/>
          <p14:tracePt t="21230" x="5780088" y="3514725"/>
          <p14:tracePt t="21238" x="5794375" y="3541713"/>
          <p14:tracePt t="21246" x="5802313" y="3560763"/>
          <p14:tracePt t="21256" x="5813425" y="3597275"/>
          <p14:tracePt t="21264" x="5824538" y="3630613"/>
          <p14:tracePt t="21270" x="5832475" y="3660775"/>
          <p14:tracePt t="21280" x="5835650" y="3705225"/>
          <p14:tracePt t="21288" x="5843588" y="3746500"/>
          <p14:tracePt t="21296" x="5846763" y="3776663"/>
          <p14:tracePt t="21304" x="5846763" y="3806825"/>
          <p14:tracePt t="21311" x="5846763" y="3833813"/>
          <p14:tracePt t="21319" x="5843588" y="3848100"/>
          <p14:tracePt t="21328" x="5838825" y="3863975"/>
          <p14:tracePt t="21336" x="5838825" y="3870325"/>
          <p14:tracePt t="21344" x="5827713" y="3878263"/>
          <p14:tracePt t="21352" x="5827713" y="3881438"/>
          <p14:tracePt t="21359" x="5824538" y="3881438"/>
          <p14:tracePt t="21368" x="5816600" y="3881438"/>
          <p14:tracePt t="21375" x="5810250" y="3881438"/>
          <p14:tracePt t="21383" x="5799138" y="3881438"/>
          <p14:tracePt t="21392" x="5791200" y="3875088"/>
          <p14:tracePt t="21400" x="5783263" y="3875088"/>
          <p14:tracePt t="21408" x="5775325" y="3870325"/>
          <p14:tracePt t="21415" x="5764213" y="3867150"/>
          <p14:tracePt t="21432" x="5761038" y="3867150"/>
          <p14:tracePt t="21440" x="5757863" y="3867150"/>
          <p14:tracePt t="21447" x="5757863" y="3863975"/>
          <p14:tracePt t="21500" x="5757863" y="3859213"/>
          <p14:tracePt t="21508" x="5761038" y="3851275"/>
          <p14:tracePt t="21516" x="5764213" y="3844925"/>
          <p14:tracePt t="21524" x="5772150" y="3829050"/>
          <p14:tracePt t="21532" x="5780088" y="3822700"/>
          <p14:tracePt t="21542" x="5794375" y="3811588"/>
          <p14:tracePt t="21548" x="5805488" y="3792538"/>
          <p14:tracePt t="21558" x="5835650" y="3754438"/>
          <p14:tracePt t="21566" x="5865813" y="3729038"/>
          <p14:tracePt t="21573" x="5907088" y="3679825"/>
          <p14:tracePt t="21582" x="5951538" y="3624263"/>
          <p14:tracePt t="21590" x="6008688" y="3575050"/>
          <p14:tracePt t="21598" x="6064250" y="3514725"/>
          <p14:tracePt t="21605" x="6127750" y="3462338"/>
          <p14:tracePt t="21614" x="6210300" y="3398838"/>
          <p14:tracePt t="21622" x="6296025" y="3321050"/>
          <p14:tracePt t="21630" x="6367463" y="3249613"/>
          <p14:tracePt t="21638" x="6434138" y="3167063"/>
          <p14:tracePt t="21646" x="6464300" y="3103563"/>
          <p14:tracePt t="21654" x="6483350" y="3043238"/>
          <p14:tracePt t="21662" x="6483350" y="2990850"/>
          <p14:tracePt t="21670" x="6480175" y="2938463"/>
          <p14:tracePt t="21678" x="6464300" y="2889250"/>
          <p14:tracePt t="21686" x="6453188" y="2852738"/>
          <p14:tracePt t="21693" x="6442075" y="2803525"/>
          <p14:tracePt t="21702" x="6434138" y="2767013"/>
          <p14:tracePt t="21710" x="6434138" y="2714625"/>
          <p14:tracePt t="21718" x="6434138" y="2662238"/>
          <p14:tracePt t="21726" x="6438900" y="2609850"/>
          <p14:tracePt t="21734" x="6450013" y="2560638"/>
          <p14:tracePt t="21742" x="6450013" y="2516188"/>
          <p14:tracePt t="21749" x="6450013" y="2470150"/>
          <p14:tracePt t="21758" x="6445250" y="2439988"/>
          <p14:tracePt t="21766" x="6445250" y="2417763"/>
          <p14:tracePt t="21774" x="6442075" y="2400300"/>
          <p14:tracePt t="21782" x="6438900" y="2381250"/>
          <p14:tracePt t="21790" x="6438900" y="2376488"/>
          <p14:tracePt t="21798" x="6438900" y="2373313"/>
          <p14:tracePt t="21806" x="6434138" y="2373313"/>
          <p14:tracePt t="21904" x="6419850" y="2365375"/>
          <p14:tracePt t="21912" x="6386513" y="2343150"/>
          <p14:tracePt t="21920" x="6359525" y="2320925"/>
          <p14:tracePt t="21927" x="6356350" y="2312988"/>
          <p14:tracePt t="21936" x="6359525" y="2298700"/>
          <p14:tracePt t="21944" x="6367463" y="2287588"/>
          <p14:tracePt t="21952" x="6405563" y="2265363"/>
          <p14:tracePt t="21959" x="6438900" y="2257425"/>
          <p14:tracePt t="21968" x="6475413" y="2249488"/>
          <p14:tracePt t="21975" x="6513513" y="2238375"/>
          <p14:tracePt t="21984" x="6565900" y="2238375"/>
          <p14:tracePt t="21993" x="6632575" y="2238375"/>
          <p14:tracePt t="22000" x="6715125" y="2230438"/>
          <p14:tracePt t="22008" x="6789738" y="2227263"/>
          <p14:tracePt t="22016" x="6865938" y="2212975"/>
          <p14:tracePt t="22026" x="6932613" y="2208213"/>
          <p14:tracePt t="22032" x="6988175" y="2197100"/>
          <p14:tracePt t="22040" x="7040563" y="2178050"/>
          <p14:tracePt t="22048" x="7089775" y="2166938"/>
          <p14:tracePt t="22056" x="7142163" y="2149475"/>
          <p14:tracePt t="22063" x="7191375" y="2136775"/>
          <p14:tracePt t="22071" x="7243763" y="2122488"/>
          <p14:tracePt t="22080" x="7296150" y="2108200"/>
          <p14:tracePt t="22088" x="7351713" y="2100263"/>
          <p14:tracePt t="22096" x="7396163" y="2100263"/>
          <p14:tracePt t="22106" x="7426325" y="2100263"/>
          <p14:tracePt t="22113" x="7448550" y="2100263"/>
          <p14:tracePt t="22122" x="7456488" y="2103438"/>
          <p14:tracePt t="22130" x="7459663" y="2108200"/>
          <p14:tracePt t="22138" x="7459663" y="2111375"/>
          <p14:tracePt t="22154" x="7459663" y="2114550"/>
          <p14:tracePt t="22178" x="7459663" y="2119313"/>
          <p14:tracePt t="22193" x="7459663" y="2122488"/>
          <p14:tracePt t="22218" x="7459663" y="2125663"/>
          <p14:tracePt t="22234" x="7459663" y="2130425"/>
          <p14:tracePt t="22242" x="7459663" y="2133600"/>
          <p14:tracePt t="22250" x="7459663" y="2136775"/>
          <p14:tracePt t="22258" x="7459663" y="2141538"/>
          <p14:tracePt t="22266" x="7459663" y="2144713"/>
          <p14:tracePt t="22274" x="7459663" y="2149475"/>
          <p14:tracePt t="22330" x="7459663" y="2152650"/>
          <p14:tracePt t="22338" x="7459663" y="2155825"/>
          <p14:tracePt t="22354" x="7459663" y="2160588"/>
          <p14:tracePt t="22362" x="7459663" y="2163763"/>
          <p14:tracePt t="22370" x="7459663" y="2166938"/>
          <p14:tracePt t="22378" x="7459663" y="2171700"/>
          <p14:tracePt t="22388" x="7456488" y="2174875"/>
          <p14:tracePt t="22396" x="7453313" y="2182813"/>
          <p14:tracePt t="22402" x="7453313" y="2185988"/>
          <p14:tracePt t="22412" x="7448550" y="2189163"/>
          <p14:tracePt t="22419" x="7445375" y="2193925"/>
          <p14:tracePt t="22427" x="7437438" y="2197100"/>
          <p14:tracePt t="22436" x="7434263" y="2201863"/>
          <p14:tracePt t="22443" x="7426325" y="2205038"/>
          <p14:tracePt t="22451" x="7423150" y="2208213"/>
          <p14:tracePt t="22460" x="7419975" y="2216150"/>
          <p14:tracePt t="22468" x="7415213" y="2219325"/>
          <p14:tracePt t="22476" x="7412038" y="2224088"/>
          <p14:tracePt t="22483" x="7404100" y="2227263"/>
          <p14:tracePt t="22493" x="7400925" y="2230438"/>
          <p14:tracePt t="22500" x="7396163" y="2235200"/>
          <p14:tracePt t="22532" x="7392988" y="2235200"/>
          <p14:tracePt t="22540" x="7392988" y="2230438"/>
          <p14:tracePt t="22548" x="7392988" y="2224088"/>
          <p14:tracePt t="22556" x="7389813" y="2216150"/>
          <p14:tracePt t="22564" x="7385050" y="2212975"/>
          <p14:tracePt t="22572" x="7381875" y="2205038"/>
          <p14:tracePt t="22580" x="7367588" y="2201863"/>
          <p14:tracePt t="22588" x="7359650" y="2197100"/>
          <p14:tracePt t="22596" x="7351713" y="2193925"/>
          <p14:tracePt t="22604" x="7343775" y="2189163"/>
          <p14:tracePt t="22612" x="7337425" y="2185988"/>
          <p14:tracePt t="22620" x="7329488" y="2182813"/>
          <p14:tracePt t="22628" x="7326313" y="2178050"/>
          <p14:tracePt t="22638" x="7318375" y="2174875"/>
          <p14:tracePt t="22644" x="7310438" y="2171700"/>
          <p14:tracePt t="22652" x="7302500" y="2166938"/>
          <p14:tracePt t="22659" x="7291388" y="2160588"/>
          <p14:tracePt t="22670" x="7285038" y="2155825"/>
          <p14:tracePt t="22675" x="7277100" y="2152650"/>
          <p14:tracePt t="22686" x="7269163" y="2149475"/>
          <p14:tracePt t="22693" x="7265988" y="2144713"/>
          <p14:tracePt t="22702" x="7258050" y="2141538"/>
          <p14:tracePt t="22710" x="7254875" y="2136775"/>
          <p14:tracePt t="22718" x="7250113" y="2136775"/>
          <p14:tracePt t="22726" x="7246938" y="2133600"/>
          <p14:tracePt t="22798" x="7250113" y="2141538"/>
          <p14:tracePt t="22805" x="7258050" y="2152650"/>
          <p14:tracePt t="22814" x="7269163" y="2166938"/>
          <p14:tracePt t="22822" x="7288213" y="2182813"/>
          <p14:tracePt t="22830" x="7307263" y="2193925"/>
          <p14:tracePt t="22838" x="7326313" y="2208213"/>
          <p14:tracePt t="22845" x="7343775" y="2224088"/>
          <p14:tracePt t="22854" x="7362825" y="2238375"/>
          <p14:tracePt t="22861" x="7385050" y="2254250"/>
          <p14:tracePt t="22870" x="7396163" y="2260600"/>
          <p14:tracePt t="22877" x="7419975" y="2271713"/>
          <p14:tracePt t="22885" x="7434263" y="2279650"/>
          <p14:tracePt t="22893" x="7448550" y="2282825"/>
          <p14:tracePt t="22902" x="7464425" y="2287588"/>
          <p14:tracePt t="22909" x="7472363" y="2290763"/>
          <p14:tracePt t="22917" x="7478713" y="2290763"/>
          <p14:tracePt t="22936" x="7483475" y="2290763"/>
          <p14:tracePt t="22992" x="7478713" y="2287588"/>
          <p14:tracePt t="23000" x="7467600" y="2276475"/>
          <p14:tracePt t="23008" x="7464425" y="2268538"/>
          <p14:tracePt t="23015" x="7456488" y="2260600"/>
          <p14:tracePt t="23024" x="7453313" y="2249488"/>
          <p14:tracePt t="23059" x="7442200" y="2230438"/>
          <p14:tracePt t="23064" x="7442200" y="2227263"/>
          <p14:tracePt t="23088" x="7442200" y="2224088"/>
          <p14:tracePt t="23096" x="7445375" y="2219325"/>
          <p14:tracePt t="23104" x="7448550" y="2219325"/>
          <p14:tracePt t="23112" x="7456488" y="2212975"/>
          <p14:tracePt t="23120" x="7464425" y="2201863"/>
          <p14:tracePt t="23128" x="7472363" y="2189163"/>
          <p14:tracePt t="23136" x="7472363" y="2178050"/>
          <p14:tracePt t="23144" x="7467600" y="2166938"/>
          <p14:tracePt t="23152" x="7453313" y="2152650"/>
          <p14:tracePt t="23160" x="7426325" y="2136775"/>
          <p14:tracePt t="23168" x="7392988" y="2119313"/>
          <p14:tracePt t="23175" x="7348538" y="2103438"/>
          <p14:tracePt t="23184" x="7291388" y="2092325"/>
          <p14:tracePt t="23193" x="7254875" y="2081213"/>
          <p14:tracePt t="23200" x="7205663" y="2066925"/>
          <p14:tracePt t="23208" x="7175500" y="2058988"/>
          <p14:tracePt t="23216" x="7142163" y="2047875"/>
          <p14:tracePt t="23224" x="7127875" y="2044700"/>
          <p14:tracePt t="23232" x="7112000" y="2044700"/>
          <p14:tracePt t="23240" x="7104063" y="2036763"/>
          <p14:tracePt t="23250" x="7097713" y="2039938"/>
          <p14:tracePt t="23258" x="7092950" y="2039938"/>
          <p14:tracePt t="23274" x="7089775" y="2039938"/>
          <p14:tracePt t="23282" x="7081838" y="2044700"/>
          <p14:tracePt t="23290" x="7075488" y="2047875"/>
          <p14:tracePt t="23298" x="7067550" y="2062163"/>
          <p14:tracePt t="23306" x="7056438" y="2066925"/>
          <p14:tracePt t="23314" x="7048500" y="2073275"/>
          <p14:tracePt t="23322" x="7037388" y="2078038"/>
          <p14:tracePt t="23330" x="7034213" y="2084388"/>
          <p14:tracePt t="23338" x="7026275" y="2089150"/>
          <p14:tracePt t="23346" x="7023100" y="2092325"/>
          <p14:tracePt t="23354" x="7018338" y="2097088"/>
          <p14:tracePt t="23361" x="7018338" y="2100263"/>
          <p14:tracePt t="23370" x="7011988" y="2103438"/>
          <p14:tracePt t="23386" x="7007225" y="2108200"/>
          <p14:tracePt t="23393" x="7004050" y="2111375"/>
          <p14:tracePt t="23402" x="6996113" y="2119313"/>
          <p14:tracePt t="23410" x="6996113" y="2125663"/>
          <p14:tracePt t="23418" x="6992938" y="2133600"/>
          <p14:tracePt t="23426" x="6988175" y="2141538"/>
          <p14:tracePt t="23434" x="6988175" y="2149475"/>
          <p14:tracePt t="23442" x="6985000" y="2155825"/>
          <p14:tracePt t="23450" x="6981825" y="2166938"/>
          <p14:tracePt t="23458" x="6973888" y="2178050"/>
          <p14:tracePt t="23466" x="6962775" y="2189163"/>
          <p14:tracePt t="23474" x="6959600" y="2197100"/>
          <p14:tracePt t="23482" x="6954838" y="2205038"/>
          <p14:tracePt t="23490" x="6946900" y="2208213"/>
          <p14:tracePt t="23497" x="6943725" y="2216150"/>
          <p14:tracePt t="23508" x="6940550" y="2224088"/>
          <p14:tracePt t="23514" x="6935788" y="2230438"/>
          <p14:tracePt t="23524" x="6932613" y="2238375"/>
          <p14:tracePt t="23532" x="6924675" y="2246313"/>
          <p14:tracePt t="23540" x="6918325" y="2257425"/>
          <p14:tracePt t="23548" x="6910388" y="2268538"/>
          <p14:tracePt t="23556" x="6899275" y="2279650"/>
          <p14:tracePt t="23564" x="6891338" y="2298700"/>
          <p14:tracePt t="23572" x="6877050" y="2312988"/>
          <p14:tracePt t="23579" x="6865938" y="2324100"/>
          <p14:tracePt t="23588" x="6853238" y="2332038"/>
          <p14:tracePt t="23596" x="6838950" y="2347913"/>
          <p14:tracePt t="23604" x="6827838" y="2359025"/>
          <p14:tracePt t="23612" x="6813550" y="2365375"/>
          <p14:tracePt t="23619" x="6800850" y="2376488"/>
          <p14:tracePt t="23628" x="6789738" y="2384425"/>
          <p14:tracePt t="23636" x="6775450" y="2387600"/>
          <p14:tracePt t="23644" x="6764338" y="2395538"/>
          <p14:tracePt t="23651" x="6753225" y="2400300"/>
          <p14:tracePt t="23660" x="6737350" y="2411413"/>
          <p14:tracePt t="23668" x="6726238" y="2417763"/>
          <p14:tracePt t="23675" x="6711950" y="2428875"/>
          <p14:tracePt t="23684" x="6700838" y="2439988"/>
          <p14:tracePt t="23693" x="6692900" y="2447925"/>
          <p14:tracePt t="23700" x="6684963" y="2455863"/>
          <p14:tracePt t="23708" x="6681788" y="2459038"/>
          <p14:tracePt t="23716" x="6678613" y="2463800"/>
          <p14:tracePt t="23724" x="6673850" y="2466975"/>
          <p14:tracePt t="23732" x="6670675" y="2466975"/>
          <p14:tracePt t="23740" x="6670675" y="2470150"/>
          <p14:tracePt t="23748" x="6667500" y="2470150"/>
          <p14:tracePt t="23756" x="6667500" y="2474913"/>
          <p14:tracePt t="23764" x="6667500" y="2478088"/>
          <p14:tracePt t="23772" x="6667500" y="2481263"/>
          <p14:tracePt t="23780" x="6659563" y="2486025"/>
          <p14:tracePt t="23788" x="6659563" y="2492375"/>
          <p14:tracePt t="23798" x="6656388" y="2500313"/>
          <p14:tracePt t="23806" x="6651625" y="2508250"/>
          <p14:tracePt t="23811" x="6643688" y="2516188"/>
          <p14:tracePt t="23821" x="6643688" y="2522538"/>
          <p14:tracePt t="23830" x="6640513" y="2530475"/>
          <p14:tracePt t="23838" x="6632575" y="2541588"/>
          <p14:tracePt t="23846" x="6632575" y="2544763"/>
          <p14:tracePt t="23854" x="6629400" y="2552700"/>
          <p14:tracePt t="23861" x="6629400" y="2557463"/>
          <p14:tracePt t="23870" x="6629400" y="2560638"/>
          <p14:tracePt t="23886" x="6626225" y="2568575"/>
          <p14:tracePt t="23893" x="6621463" y="2574925"/>
          <p14:tracePt t="23902" x="6618288" y="2590800"/>
          <p14:tracePt t="23910" x="6610350" y="2601913"/>
          <p14:tracePt t="23918" x="6607175" y="2609850"/>
          <p14:tracePt t="23926" x="6607175" y="2620963"/>
          <p14:tracePt t="23933" x="6604000" y="2627313"/>
          <p14:tracePt t="23960" x="6599238" y="2654300"/>
          <p14:tracePt t="23966" x="6599238" y="2662238"/>
          <p14:tracePt t="23974" x="6599238" y="2665413"/>
          <p14:tracePt t="23982" x="6599238" y="2668588"/>
          <p14:tracePt t="23993" x="6599238" y="2673350"/>
          <p14:tracePt t="24002" x="6599238" y="2676525"/>
          <p14:tracePt t="24009" x="6599238" y="2679700"/>
          <p14:tracePt t="24026" x="6599238" y="2684463"/>
          <p14:tracePt t="24034" x="6599238" y="2690813"/>
          <p14:tracePt t="24042" x="6599238" y="2703513"/>
          <p14:tracePt t="24050" x="6599238" y="2717800"/>
          <p14:tracePt t="24058" x="6599238" y="2728913"/>
          <p14:tracePt t="24066" x="6599238" y="2736850"/>
          <p14:tracePt t="24074" x="6599238" y="2747963"/>
          <p14:tracePt t="24082" x="6599238" y="2755900"/>
          <p14:tracePt t="24090" x="6599238" y="2762250"/>
          <p14:tracePt t="24100" x="6599238" y="2770188"/>
          <p14:tracePt t="24108" x="6599238" y="2781300"/>
          <p14:tracePt t="24114" x="6599238" y="2792413"/>
          <p14:tracePt t="24124" x="6599238" y="2800350"/>
          <p14:tracePt t="24132" x="6599238" y="2808288"/>
          <p14:tracePt t="24140" x="6599238" y="2814638"/>
          <p14:tracePt t="24148" x="6599238" y="2825750"/>
          <p14:tracePt t="24156" x="6599238" y="2836863"/>
          <p14:tracePt t="24164" x="6599238" y="2855913"/>
          <p14:tracePt t="24172" x="6599238" y="2863850"/>
          <p14:tracePt t="24180" x="6599238" y="2874963"/>
          <p14:tracePt t="24188" x="6599238" y="2882900"/>
          <p14:tracePt t="24195" x="6599238" y="2889250"/>
          <p14:tracePt t="24204" x="6599238" y="2901950"/>
          <p14:tracePt t="24212" x="6599238" y="2908300"/>
          <p14:tracePt t="24220" x="6599238" y="2916238"/>
          <p14:tracePt t="24228" x="6596063" y="2919413"/>
          <p14:tracePt t="24236" x="6596063" y="2924175"/>
          <p14:tracePt t="24244" x="6596063" y="2927350"/>
          <p14:tracePt t="24252" x="6596063" y="2935288"/>
          <p14:tracePt t="24259" x="6596063" y="2941638"/>
          <p14:tracePt t="24267" x="6596063" y="2954338"/>
          <p14:tracePt t="24275" x="6596063" y="2960688"/>
          <p14:tracePt t="24284" x="6596063" y="2965450"/>
          <p14:tracePt t="24293" x="6596063" y="2971800"/>
          <p14:tracePt t="24300" x="6596063" y="2979738"/>
          <p14:tracePt t="24308" x="6596063" y="2982913"/>
          <p14:tracePt t="24324" x="6596063" y="2987675"/>
          <p14:tracePt t="24332" x="6596063" y="2994025"/>
          <p14:tracePt t="24340" x="6596063" y="2998788"/>
          <p14:tracePt t="24348" x="6596063" y="3006725"/>
          <p14:tracePt t="24356" x="6596063" y="3013075"/>
          <p14:tracePt t="24372" x="6596063" y="3021013"/>
          <p14:tracePt t="24380" x="6596063" y="3028950"/>
          <p14:tracePt t="24388" x="6596063" y="3032125"/>
          <p14:tracePt t="24396" x="6596063" y="3040063"/>
          <p14:tracePt t="24406" x="6596063" y="3043238"/>
          <p14:tracePt t="24414" x="6596063" y="3051175"/>
          <p14:tracePt t="24430" x="6596063" y="3062288"/>
          <p14:tracePt t="24438" x="6596063" y="3070225"/>
          <p14:tracePt t="24446" x="6596063" y="3073400"/>
          <p14:tracePt t="24454" x="6596063" y="3081338"/>
          <p14:tracePt t="24462" x="6596063" y="3087688"/>
          <p14:tracePt t="24470" x="6596063" y="3092450"/>
          <p14:tracePt t="24478" x="6596063" y="3095625"/>
          <p14:tracePt t="24485" x="6596063" y="3103563"/>
          <p14:tracePt t="24494" x="6596063" y="3111500"/>
          <p14:tracePt t="24502" x="6599238" y="3114675"/>
          <p14:tracePt t="24510" x="6604000" y="3122613"/>
          <p14:tracePt t="24518" x="6607175" y="3125788"/>
          <p14:tracePt t="24526" x="6610350" y="3133725"/>
          <p14:tracePt t="24534" x="6615113" y="3136900"/>
          <p14:tracePt t="24542" x="6618288" y="3140075"/>
          <p14:tracePt t="24550" x="6621463" y="3144838"/>
          <p14:tracePt t="24558" x="6626225" y="3148013"/>
          <p14:tracePt t="24566" x="6629400" y="3155950"/>
          <p14:tracePt t="24574" x="6640513" y="3163888"/>
          <p14:tracePt t="24582" x="6648450" y="3175000"/>
          <p14:tracePt t="24590" x="6659563" y="3181350"/>
          <p14:tracePt t="24598" x="6670675" y="3189288"/>
          <p14:tracePt t="24606" x="6681788" y="3197225"/>
          <p14:tracePt t="24614" x="6692900" y="3205163"/>
          <p14:tracePt t="24622" x="6711950" y="3216275"/>
          <p14:tracePt t="24630" x="6723063" y="3222625"/>
          <p14:tracePt t="24638" x="6737350" y="3230563"/>
          <p14:tracePt t="24646" x="6748463" y="3233738"/>
          <p14:tracePt t="24654" x="6756400" y="3238500"/>
          <p14:tracePt t="24662" x="6761163" y="3241675"/>
          <p14:tracePt t="24688" x="6764338" y="3241675"/>
          <p14:tracePt t="24696" x="6764338" y="3244850"/>
          <p14:tracePt t="24712" x="6764338" y="3249613"/>
          <p14:tracePt t="24720" x="6764338" y="3252788"/>
          <p14:tracePt t="24736" x="6764338" y="3257550"/>
          <p14:tracePt t="24760" x="6764338" y="3260725"/>
          <p14:tracePt t="24776" x="6764338" y="3263900"/>
          <p14:tracePt t="24793" x="6764338" y="3268663"/>
          <p14:tracePt t="24808" x="6764338" y="3271838"/>
          <p14:tracePt t="24824" x="6764338" y="3275013"/>
          <p14:tracePt t="24832" x="6764338" y="3282950"/>
          <p14:tracePt t="24848" x="6764338" y="3290888"/>
          <p14:tracePt t="24856" x="6764338" y="3294063"/>
          <p14:tracePt t="24864" x="6764338" y="3302000"/>
          <p14:tracePt t="24872" x="6767513" y="3305175"/>
          <p14:tracePt t="24880" x="6772275" y="3309938"/>
          <p14:tracePt t="24888" x="6775450" y="3309938"/>
          <p14:tracePt t="24896" x="6778625" y="3313113"/>
          <p14:tracePt t="24904" x="6783388" y="3316288"/>
          <p14:tracePt t="24911" x="6789738" y="3321050"/>
          <p14:tracePt t="24928" x="6794500" y="3324225"/>
          <p14:tracePt t="24936" x="6800850" y="3327400"/>
          <p14:tracePt t="24944" x="6808788" y="3332163"/>
          <p14:tracePt t="24952" x="6816725" y="3335338"/>
          <p14:tracePt t="24959" x="6824663" y="3338513"/>
          <p14:tracePt t="24970" x="6831013" y="3343275"/>
          <p14:tracePt t="24978" x="6835775" y="3343275"/>
          <p14:tracePt t="24986" x="6842125" y="3346450"/>
          <p14:tracePt t="24994" x="6846888" y="3349625"/>
          <p14:tracePt t="25001" x="6850063" y="3349625"/>
          <p14:tracePt t="25010" x="6853238" y="3354388"/>
          <p14:tracePt t="25070" x="6858000" y="3354388"/>
          <p14:tracePt t="25078" x="6858000" y="3349625"/>
          <p14:tracePt t="25086" x="6858000" y="3346450"/>
          <p14:tracePt t="25094" x="6858000" y="3338513"/>
          <p14:tracePt t="25102" x="6858000" y="3332163"/>
          <p14:tracePt t="25110" x="6858000" y="3321050"/>
          <p14:tracePt t="25118" x="6858000" y="3309938"/>
          <p14:tracePt t="25126" x="6858000" y="3279775"/>
          <p14:tracePt t="25133" x="6858000" y="3249613"/>
          <p14:tracePt t="25142" x="6858000" y="3211513"/>
          <p14:tracePt t="25150" x="6865938" y="3167063"/>
          <p14:tracePt t="25158" x="6865938" y="3114675"/>
          <p14:tracePt t="25166" x="6865938" y="3062288"/>
          <p14:tracePt t="25174" x="6861175" y="3009900"/>
          <p14:tracePt t="25182" x="6850063" y="2946400"/>
          <p14:tracePt t="25190" x="6831013" y="2886075"/>
          <p14:tracePt t="25198" x="6813550" y="2836863"/>
          <p14:tracePt t="25206" x="6797675" y="2784475"/>
          <p14:tracePt t="25214" x="6772275" y="2728913"/>
          <p14:tracePt t="25224" x="6748463" y="2684463"/>
          <p14:tracePt t="25230" x="6723063" y="2627313"/>
          <p14:tracePt t="25240" x="6700838" y="2586038"/>
          <p14:tracePt t="25248" x="6670675" y="2544763"/>
          <p14:tracePt t="25256" x="6648450" y="2505075"/>
          <p14:tracePt t="25264" x="6626225" y="2470150"/>
          <p14:tracePt t="25272" x="6604000" y="2452688"/>
          <p14:tracePt t="25280" x="6584950" y="2428875"/>
          <p14:tracePt t="25287" x="6565900" y="2422525"/>
          <p14:tracePt t="25296" x="6557963" y="2417763"/>
          <p14:tracePt t="25304" x="6546850" y="2414588"/>
          <p14:tracePt t="25312" x="6532563" y="2411413"/>
          <p14:tracePt t="25320" x="6521450" y="2411413"/>
          <p14:tracePt t="25328" x="6510338" y="2411413"/>
          <p14:tracePt t="25336" x="6497638" y="2411413"/>
          <p14:tracePt t="25344" x="6480175" y="2411413"/>
          <p14:tracePt t="25352" x="6464300" y="2411413"/>
          <p14:tracePt t="25359" x="6445250" y="2414588"/>
          <p14:tracePt t="25368" x="6416675" y="2417763"/>
          <p14:tracePt t="25376" x="6381750" y="2425700"/>
          <p14:tracePt t="25384" x="6353175" y="2436813"/>
          <p14:tracePt t="25393" x="6311900" y="2439988"/>
          <p14:tracePt t="25400" x="6281738" y="2444750"/>
          <p14:tracePt t="25408" x="6251575" y="2444750"/>
          <p14:tracePt t="25416" x="6218238" y="2452688"/>
          <p14:tracePt t="25424" x="6180138" y="2455863"/>
          <p14:tracePt t="25432" x="6165850" y="2455863"/>
          <p14:tracePt t="25440" x="6146800" y="2455863"/>
          <p14:tracePt t="25448" x="6138863" y="2455863"/>
          <p14:tracePt t="25456" x="6130925" y="2455863"/>
          <p14:tracePt t="25506" x="6135688" y="2455863"/>
          <p14:tracePt t="25514" x="6142038" y="2459038"/>
          <p14:tracePt t="25520" x="6172200" y="2459038"/>
          <p14:tracePt t="25530" x="6224588" y="2459038"/>
          <p14:tracePt t="25538" x="6276975" y="2459038"/>
          <p14:tracePt t="25546" x="6345238" y="2452688"/>
          <p14:tracePt t="25554" x="6397625" y="2439988"/>
          <p14:tracePt t="25562" x="6461125" y="2428875"/>
          <p14:tracePt t="25570" x="6494463" y="2406650"/>
          <p14:tracePt t="25578" x="6513513" y="2384425"/>
          <p14:tracePt t="25586" x="6527800" y="2365375"/>
          <p14:tracePt t="25593" x="6543675" y="2339975"/>
          <p14:tracePt t="25602" x="6550025" y="2328863"/>
          <p14:tracePt t="25610" x="6562725" y="2312988"/>
          <p14:tracePt t="25620" x="6569075" y="2309813"/>
          <p14:tracePt t="25630" x="6577013" y="2306638"/>
          <p14:tracePt t="25638" x="6584950" y="2306638"/>
          <p14:tracePt t="25646" x="6591300" y="2309813"/>
          <p14:tracePt t="25654" x="6610350" y="2324100"/>
          <p14:tracePt t="25662" x="6629400" y="2347913"/>
          <p14:tracePt t="25670" x="6659563" y="2373313"/>
          <p14:tracePt t="25678" x="6692900" y="2414588"/>
          <p14:tracePt t="25686" x="6723063" y="2455863"/>
          <p14:tracePt t="25694" x="6753225" y="2489200"/>
          <p14:tracePt t="25702" x="6761163" y="2516188"/>
          <p14:tracePt t="25709" x="6772275" y="2557463"/>
          <p14:tracePt t="25718" x="6772275" y="2586038"/>
          <p14:tracePt t="25726" x="6772275" y="2609850"/>
          <p14:tracePt t="25734" x="6772275" y="2638425"/>
          <p14:tracePt t="25742" x="6772275" y="2665413"/>
          <p14:tracePt t="25750" x="6772275" y="2687638"/>
          <p14:tracePt t="25758" x="6767513" y="2709863"/>
          <p14:tracePt t="25766" x="6756400" y="2725738"/>
          <p14:tracePt t="25774" x="6748463" y="2732088"/>
          <p14:tracePt t="25782" x="6737350" y="2743200"/>
          <p14:tracePt t="25790" x="6726238" y="2747963"/>
          <p14:tracePt t="25798" x="6711950" y="2747963"/>
          <p14:tracePt t="25806" x="6704013" y="2747963"/>
          <p14:tracePt t="25816" x="6696075" y="2747963"/>
          <p14:tracePt t="25824" x="6689725" y="2743200"/>
          <p14:tracePt t="25832" x="6681788" y="2740025"/>
          <p14:tracePt t="25840" x="6673850" y="2728913"/>
          <p14:tracePt t="25848" x="6667500" y="2714625"/>
          <p14:tracePt t="25856" x="6656388" y="2690813"/>
          <p14:tracePt t="25864" x="6643688" y="2657475"/>
          <p14:tracePt t="25872" x="6629400" y="2627313"/>
          <p14:tracePt t="25880" x="6610350" y="2586038"/>
          <p14:tracePt t="25888" x="6588125" y="2530475"/>
          <p14:tracePt t="25896" x="6557963" y="2478088"/>
          <p14:tracePt t="25904" x="6532563" y="2422525"/>
          <p14:tracePt t="25912" x="6502400" y="2365375"/>
          <p14:tracePt t="25920" x="6480175" y="2317750"/>
          <p14:tracePt t="25928" x="6453188" y="2271713"/>
          <p14:tracePt t="25935" x="6438900" y="2230438"/>
          <p14:tracePt t="25944" x="6419850" y="2197100"/>
          <p14:tracePt t="25952" x="6408738" y="2160588"/>
          <p14:tracePt t="25960" x="6392863" y="2125663"/>
          <p14:tracePt t="25968" x="6381750" y="2100263"/>
          <p14:tracePt t="25975" x="6381750" y="2078038"/>
          <p14:tracePt t="25984" x="6378575" y="2058988"/>
          <p14:tracePt t="25993" x="6378575" y="2051050"/>
          <p14:tracePt t="26000" x="6378575" y="2047875"/>
          <p14:tracePt t="26008" x="6378575" y="2044700"/>
          <p14:tracePt t="26024" x="6386513" y="2044700"/>
          <p14:tracePt t="26060" x="6419850" y="2051050"/>
          <p14:tracePt t="26064" x="6434138" y="2055813"/>
          <p14:tracePt t="26072" x="6453188" y="2062163"/>
          <p14:tracePt t="26080" x="6486525" y="2081213"/>
          <p14:tracePt t="26088" x="6513513" y="2097088"/>
          <p14:tracePt t="26098" x="6546850" y="2111375"/>
          <p14:tracePt t="26106" x="6573838" y="2133600"/>
          <p14:tracePt t="26114" x="6604000" y="2155825"/>
          <p14:tracePt t="26122" x="6621463" y="2174875"/>
          <p14:tracePt t="26130" x="6632575" y="2201863"/>
          <p14:tracePt t="26138" x="6640513" y="2219325"/>
          <p14:tracePt t="26146" x="6643688" y="2241550"/>
          <p14:tracePt t="26154" x="6651625" y="2268538"/>
          <p14:tracePt t="26162" x="6651625" y="2306638"/>
          <p14:tracePt t="26170" x="6651625" y="2343150"/>
          <p14:tracePt t="26178" x="6651625" y="2387600"/>
          <p14:tracePt t="26186" x="6651625" y="2425700"/>
          <p14:tracePt t="26194" x="6656388" y="2478088"/>
          <p14:tracePt t="26202" x="6662738" y="2519363"/>
          <p14:tracePt t="26210" x="6667500" y="2549525"/>
          <p14:tracePt t="26218" x="6667500" y="2586038"/>
          <p14:tracePt t="26226" x="6667500" y="2609850"/>
          <p14:tracePt t="26234" x="6667500" y="2627313"/>
          <p14:tracePt t="26242" x="6667500" y="2651125"/>
          <p14:tracePt t="26250" x="6667500" y="2665413"/>
          <p14:tracePt t="26258" x="6667500" y="2679700"/>
          <p14:tracePt t="26266" x="6667500" y="2695575"/>
          <p14:tracePt t="26274" x="6667500" y="2717800"/>
          <p14:tracePt t="26282" x="6667500" y="2736850"/>
          <p14:tracePt t="26290" x="6667500" y="2759075"/>
          <p14:tracePt t="26298" x="6667500" y="2789238"/>
          <p14:tracePt t="26306" x="6667500" y="2819400"/>
          <p14:tracePt t="26314" x="6667500" y="2841625"/>
          <p14:tracePt t="26322" x="6667500" y="2871788"/>
          <p14:tracePt t="26330" x="6667500" y="2894013"/>
          <p14:tracePt t="26340" x="6667500" y="2919413"/>
          <p14:tracePt t="26346" x="6667500" y="2941638"/>
          <p14:tracePt t="26354" x="6667500" y="2965450"/>
          <p14:tracePt t="26364" x="6667500" y="2979738"/>
          <p14:tracePt t="26370" x="6667500" y="3001963"/>
          <p14:tracePt t="26380" x="6667500" y="3028950"/>
          <p14:tracePt t="26388" x="6667500" y="3059113"/>
          <p14:tracePt t="26396" x="6667500" y="3081338"/>
          <p14:tracePt t="26404" x="6667500" y="3103563"/>
          <p14:tracePt t="26412" x="6667500" y="3125788"/>
          <p14:tracePt t="26420" x="6667500" y="3144838"/>
          <p14:tracePt t="26428" x="6667500" y="3167063"/>
          <p14:tracePt t="26436" x="6667500" y="3181350"/>
          <p14:tracePt t="26444" x="6667500" y="3200400"/>
          <p14:tracePt t="26452" x="6667500" y="3211513"/>
          <p14:tracePt t="26460" x="6667500" y="3227388"/>
          <p14:tracePt t="26468" x="6667500" y="3241675"/>
          <p14:tracePt t="26476" x="6667500" y="3252788"/>
          <p14:tracePt t="26484" x="6667500" y="3263900"/>
          <p14:tracePt t="26493" x="6667500" y="3275013"/>
          <p14:tracePt t="26500" x="6667500" y="3282950"/>
          <p14:tracePt t="26508" x="6667500" y="3302000"/>
          <p14:tracePt t="26516" x="6667500" y="3316288"/>
          <p14:tracePt t="26524" x="6667500" y="3335338"/>
          <p14:tracePt t="26532" x="6667500" y="3349625"/>
          <p14:tracePt t="26540" x="6667500" y="3362325"/>
          <p14:tracePt t="26548" x="6667500" y="3376613"/>
          <p14:tracePt t="26558" x="6662738" y="3390900"/>
          <p14:tracePt t="26564" x="6662738" y="3402013"/>
          <p14:tracePt t="26572" x="6662738" y="3409950"/>
          <p14:tracePt t="26580" x="6659563" y="3417888"/>
          <p14:tracePt t="26588" x="6659563" y="3421063"/>
          <p14:tracePt t="26596" x="6656388" y="3432175"/>
          <p14:tracePt t="26604" x="6651625" y="3440113"/>
          <p14:tracePt t="26612" x="6648450" y="3455988"/>
          <p14:tracePt t="26620" x="6637338" y="3470275"/>
          <p14:tracePt t="26628" x="6629400" y="3484563"/>
          <p14:tracePt t="26636" x="6626225" y="3495675"/>
          <p14:tracePt t="26644" x="6621463" y="3503613"/>
          <p14:tracePt t="26652" x="6618288" y="3508375"/>
          <p14:tracePt t="26659" x="6615113" y="3508375"/>
          <p14:tracePt t="26670" x="6615113" y="3511550"/>
          <p14:tracePt t="26686" x="6610350" y="3511550"/>
          <p14:tracePt t="26694" x="6610350" y="3508375"/>
          <p14:tracePt t="26702" x="6610350" y="3500438"/>
          <p14:tracePt t="26710" x="6610350" y="3489325"/>
          <p14:tracePt t="26718" x="6610350" y="3481388"/>
          <p14:tracePt t="26726" x="6610350" y="3473450"/>
          <p14:tracePt t="26734" x="6610350" y="3470275"/>
          <p14:tracePt t="26742" x="6610350" y="3467100"/>
          <p14:tracePt t="26757" x="6610350" y="3462338"/>
          <p14:tracePt t="26766" x="6610350" y="3459163"/>
          <p14:tracePt t="26774" x="6610350" y="3451225"/>
          <p14:tracePt t="26782" x="6610350" y="3448050"/>
          <p14:tracePt t="26790" x="6610350" y="3440113"/>
          <p14:tracePt t="26798" x="6610350" y="3432175"/>
          <p14:tracePt t="26806" x="6615113" y="3421063"/>
          <p14:tracePt t="26814" x="6615113" y="3414713"/>
          <p14:tracePt t="26822" x="6615113" y="3402013"/>
          <p14:tracePt t="26830" x="6618288" y="3390900"/>
          <p14:tracePt t="26838" x="6621463" y="3373438"/>
          <p14:tracePt t="26846" x="6621463" y="3357563"/>
          <p14:tracePt t="26854" x="6621463" y="3338513"/>
          <p14:tracePt t="26862" x="6621463" y="3324225"/>
          <p14:tracePt t="26870" x="6621463" y="3305175"/>
          <p14:tracePt t="26878" x="6621463" y="3290888"/>
          <p14:tracePt t="26886" x="6621463" y="3271838"/>
          <p14:tracePt t="26894" x="6621463" y="3249613"/>
          <p14:tracePt t="26902" x="6621463" y="3233738"/>
          <p14:tracePt t="26909" x="6621463" y="3205163"/>
          <p14:tracePt t="26918" x="6621463" y="3167063"/>
          <p14:tracePt t="26926" x="6621463" y="3136900"/>
          <p14:tracePt t="26936" x="6621463" y="3092450"/>
          <p14:tracePt t="26944" x="6621463" y="3040063"/>
          <p14:tracePt t="26950" x="6621463" y="2994025"/>
          <p14:tracePt t="26960" x="6621463" y="2941638"/>
          <p14:tracePt t="26968" x="6621463" y="2905125"/>
          <p14:tracePt t="26976" x="6621463" y="2867025"/>
          <p14:tracePt t="26984" x="6618288" y="2825750"/>
          <p14:tracePt t="26993" x="6615113" y="2795588"/>
          <p14:tracePt t="27000" x="6610350" y="2767013"/>
          <p14:tracePt t="27008" x="6610350" y="2732088"/>
          <p14:tracePt t="27016" x="6610350" y="2695575"/>
          <p14:tracePt t="27024" x="6610350" y="2665413"/>
          <p14:tracePt t="27032" x="6610350" y="2627313"/>
          <p14:tracePt t="27060" x="6610350" y="2492375"/>
          <p14:tracePt t="27064" x="6610350" y="2439988"/>
          <p14:tracePt t="27072" x="6610350" y="2387600"/>
          <p14:tracePt t="27080" x="6610350" y="2328863"/>
          <p14:tracePt t="27088" x="6610350" y="2282825"/>
          <p14:tracePt t="27096" x="6610350" y="2230438"/>
          <p14:tracePt t="27104" x="6610350" y="2185988"/>
          <p14:tracePt t="27112" x="6610350" y="2149475"/>
          <p14:tracePt t="27120" x="6610350" y="2119313"/>
          <p14:tracePt t="27128" x="6610350" y="2092325"/>
          <p14:tracePt t="27136" x="6610350" y="2070100"/>
          <p14:tracePt t="27144" x="6610350" y="2055813"/>
          <p14:tracePt t="27152" x="6610350" y="2044700"/>
          <p14:tracePt t="27160" x="6610350" y="2036763"/>
          <p14:tracePt t="27168" x="6615113" y="2028825"/>
          <p14:tracePt t="27176" x="6618288" y="2020888"/>
          <p14:tracePt t="27184" x="6626225" y="2017713"/>
          <p14:tracePt t="27193" x="6632575" y="2014538"/>
          <p14:tracePt t="27200" x="6648450" y="2003425"/>
          <p14:tracePt t="27209" x="6659563" y="1995488"/>
          <p14:tracePt t="27216" x="6678613" y="1990725"/>
          <p14:tracePt t="27224" x="6696075" y="1979613"/>
          <p14:tracePt t="27234" x="6708775" y="1973263"/>
          <p14:tracePt t="27242" x="6723063" y="1968500"/>
          <p14:tracePt t="27250" x="6737350" y="1962150"/>
          <p14:tracePt t="27258" x="6756400" y="1951038"/>
          <p14:tracePt t="27266" x="6764338" y="1946275"/>
          <p14:tracePt t="27274" x="6775450" y="1943100"/>
          <p14:tracePt t="27282" x="6783388" y="1935163"/>
          <p14:tracePt t="27290" x="6789738" y="1931988"/>
          <p14:tracePt t="27298" x="6797675" y="1927225"/>
          <p14:tracePt t="27306" x="6813550" y="1924050"/>
          <p14:tracePt t="27314" x="6819900" y="1920875"/>
          <p14:tracePt t="27322" x="6827838" y="1916113"/>
          <p14:tracePt t="27330" x="6838950" y="1912938"/>
          <p14:tracePt t="27338" x="6850063" y="1912938"/>
          <p14:tracePt t="27346" x="6858000" y="1909763"/>
          <p14:tracePt t="27354" x="6865938" y="1909763"/>
          <p14:tracePt t="27362" x="6869113" y="1909763"/>
          <p14:tracePt t="27370" x="6877050" y="1909763"/>
          <p14:tracePt t="27378" x="6880225" y="1909763"/>
          <p14:tracePt t="27564" x="6883400" y="1909763"/>
          <p14:tracePt t="27580" x="6888163" y="1909763"/>
          <p14:tracePt t="27588" x="6891338" y="1909763"/>
          <p14:tracePt t="27596" x="6894513" y="1909763"/>
          <p14:tracePt t="27604" x="6899275" y="1912938"/>
          <p14:tracePt t="27612" x="6902450" y="1916113"/>
          <p14:tracePt t="27620" x="6902450" y="1920875"/>
          <p14:tracePt t="27628" x="6907213" y="1920875"/>
          <p14:tracePt t="27636" x="6910388" y="1920875"/>
          <p14:tracePt t="27644" x="6910388" y="1924050"/>
          <p14:tracePt t="27714" x="6913563" y="1927225"/>
          <p14:tracePt t="27720" x="6913563" y="1931988"/>
          <p14:tracePt t="27728" x="6913563" y="1935163"/>
          <p14:tracePt t="27736" x="6918325" y="1938338"/>
          <p14:tracePt t="27744" x="6918325" y="1946275"/>
          <p14:tracePt t="27752" x="6921500" y="1951038"/>
          <p14:tracePt t="27762" x="6924675" y="1957388"/>
          <p14:tracePt t="27770" x="6924675" y="1962150"/>
          <p14:tracePt t="27786" x="6924675" y="1965325"/>
          <p14:tracePt t="27794" x="6929438" y="1965325"/>
          <p14:tracePt t="27802" x="6929438" y="1968500"/>
          <p14:tracePt t="27809" x="6932613" y="1973263"/>
          <p14:tracePt t="27818" x="6932613" y="1976438"/>
          <p14:tracePt t="27826" x="6932613" y="1979613"/>
          <p14:tracePt t="27834" x="6935788" y="1979613"/>
          <p14:tracePt t="27842" x="6935788" y="1984375"/>
          <p14:tracePt t="27850" x="6940550" y="1987550"/>
          <p14:tracePt t="27866" x="6943725" y="1987550"/>
          <p14:tracePt t="27874" x="6943725" y="1990725"/>
          <p14:tracePt t="27882" x="6946900" y="1995488"/>
          <p14:tracePt t="27890" x="6946900" y="1998663"/>
          <p14:tracePt t="27898" x="6951663" y="2006600"/>
          <p14:tracePt t="27906" x="6954838" y="2014538"/>
          <p14:tracePt t="27914" x="6965950" y="2020888"/>
          <p14:tracePt t="27922" x="6973888" y="2028825"/>
          <p14:tracePt t="27930" x="6977063" y="2036763"/>
          <p14:tracePt t="27938" x="6985000" y="2044700"/>
          <p14:tracePt t="27946" x="6992938" y="2051050"/>
          <p14:tracePt t="27954" x="6999288" y="2062163"/>
          <p14:tracePt t="27962" x="7007225" y="2070100"/>
          <p14:tracePt t="27970" x="7023100" y="2078038"/>
          <p14:tracePt t="27978" x="7026275" y="2084388"/>
          <p14:tracePt t="27986" x="7034213" y="2092325"/>
          <p14:tracePt t="27994" x="7037388" y="2097088"/>
          <p14:tracePt t="28002" x="7040563" y="2103438"/>
          <p14:tracePt t="28010" x="7048500" y="2103438"/>
          <p14:tracePt t="28018" x="7048500" y="2108200"/>
          <p14:tracePt t="28034" x="7051675" y="2108200"/>
          <p14:tracePt t="28043" x="7051675" y="2111375"/>
          <p14:tracePt t="28052" x="7056438" y="2111375"/>
          <p14:tracePt t="28058" x="7059613" y="2111375"/>
          <p14:tracePt t="28068" x="7067550" y="2114550"/>
          <p14:tracePt t="28075" x="7075488" y="2119313"/>
          <p14:tracePt t="28084" x="7086600" y="2122488"/>
          <p14:tracePt t="28093" x="7092950" y="2130425"/>
          <p14:tracePt t="28100" x="7100888" y="2133600"/>
          <p14:tracePt t="28108" x="7108825" y="2136775"/>
          <p14:tracePt t="28116" x="7116763" y="2141538"/>
          <p14:tracePt t="28124" x="7119938" y="2141538"/>
          <p14:tracePt t="28132" x="7123113" y="2144713"/>
          <p14:tracePt t="28140" x="7127875" y="2149475"/>
          <p14:tracePt t="28172" x="7131050" y="2152650"/>
          <p14:tracePt t="28180" x="7131050" y="2155825"/>
          <p14:tracePt t="28196" x="7134225" y="2160588"/>
          <p14:tracePt t="28204" x="7134225" y="2163763"/>
          <p14:tracePt t="28220" x="7138988" y="2166938"/>
          <p14:tracePt t="28228" x="7142163" y="2171700"/>
          <p14:tracePt t="28236" x="7145338" y="2174875"/>
          <p14:tracePt t="28244" x="7150100" y="2182813"/>
          <p14:tracePt t="28252" x="7153275" y="2185988"/>
          <p14:tracePt t="28259" x="7156450" y="2189163"/>
          <p14:tracePt t="28358" x="7156450" y="2193925"/>
          <p14:tracePt t="28366" x="7156450" y="2197100"/>
          <p14:tracePt t="28374" x="7156450" y="2201863"/>
          <p14:tracePt t="28382" x="7156450" y="2205038"/>
          <p14:tracePt t="28390" x="7156450" y="2208213"/>
          <p14:tracePt t="28398" x="7156450" y="2219325"/>
          <p14:tracePt t="28406" x="7156450" y="2224088"/>
          <p14:tracePt t="28414" x="7156450" y="2227263"/>
          <p14:tracePt t="28422" x="7156450" y="2235200"/>
          <p14:tracePt t="28430" x="7156450" y="2238375"/>
          <p14:tracePt t="28438" x="7161213" y="2246313"/>
          <p14:tracePt t="28446" x="7161213" y="2249488"/>
          <p14:tracePt t="28454" x="7164388" y="2254250"/>
          <p14:tracePt t="28462" x="7172325" y="2257425"/>
          <p14:tracePt t="28470" x="7175500" y="2265363"/>
          <p14:tracePt t="28478" x="7191375" y="2268538"/>
          <p14:tracePt t="28486" x="7197725" y="2271713"/>
          <p14:tracePt t="28494" x="7205663" y="2279650"/>
          <p14:tracePt t="28502" x="7213600" y="2282825"/>
          <p14:tracePt t="28510" x="7221538" y="2290763"/>
          <p14:tracePt t="28518" x="7232650" y="2295525"/>
          <p14:tracePt t="28526" x="7239000" y="2301875"/>
          <p14:tracePt t="28534" x="7246938" y="2306638"/>
          <p14:tracePt t="28542" x="7254875" y="2309813"/>
          <p14:tracePt t="28550" x="7258050" y="2312988"/>
          <p14:tracePt t="28558" x="7265988" y="2312988"/>
          <p14:tracePt t="28566" x="7273925" y="2312988"/>
          <p14:tracePt t="28574" x="7277100" y="2312988"/>
          <p14:tracePt t="28582" x="7280275" y="2312988"/>
          <p14:tracePt t="28606" x="7280275" y="2309813"/>
          <p14:tracePt t="28614" x="7285038" y="2309813"/>
          <p14:tracePt t="28630" x="7288213" y="2309813"/>
          <p14:tracePt t="28640" x="7291388" y="2309813"/>
          <p14:tracePt t="28648" x="7299325" y="2306638"/>
          <p14:tracePt t="28656" x="7310438" y="2301875"/>
          <p14:tracePt t="28664" x="7332663" y="2301875"/>
          <p14:tracePt t="28672" x="7351713" y="2295525"/>
          <p14:tracePt t="28680" x="7373938" y="2290763"/>
          <p14:tracePt t="28688" x="7392988" y="2287588"/>
          <p14:tracePt t="28696" x="7426325" y="2276475"/>
          <p14:tracePt t="28704" x="7494588" y="2257425"/>
          <p14:tracePt t="28712" x="7569200" y="2238375"/>
          <p14:tracePt t="28720" x="7666038" y="2216150"/>
          <p14:tracePt t="28728" x="7800975" y="2193925"/>
          <p14:tracePt t="28736" x="7891463" y="2171700"/>
          <p14:tracePt t="28744" x="7974013" y="2166938"/>
          <p14:tracePt t="28752" x="8040688" y="2160588"/>
          <p14:tracePt t="28759" x="8093075" y="2160588"/>
          <p14:tracePt t="28768" x="8131175" y="2152650"/>
          <p14:tracePt t="28776" x="8153400" y="2152650"/>
          <p14:tracePt t="28784" x="8172450" y="2155825"/>
          <p14:tracePt t="28793" x="8183563" y="2155825"/>
          <p14:tracePt t="28800" x="8194675" y="2152650"/>
          <p14:tracePt t="28808" x="8197850" y="2152650"/>
          <p14:tracePt t="28816" x="8201025" y="2155825"/>
          <p14:tracePt t="28824" x="8205788" y="2155825"/>
          <p14:tracePt t="28832" x="8208963" y="2163763"/>
          <p14:tracePt t="28840" x="8212138" y="2166938"/>
          <p14:tracePt t="28848" x="8216900" y="2178050"/>
          <p14:tracePt t="28856" x="8216900" y="2182813"/>
          <p14:tracePt t="28864" x="8220075" y="2193925"/>
          <p14:tracePt t="28872" x="8220075" y="2201863"/>
          <p14:tracePt t="28893" x="8228013" y="2224088"/>
          <p14:tracePt t="28896" x="8228013" y="2235200"/>
          <p14:tracePt t="28904" x="8231188" y="2254250"/>
          <p14:tracePt t="28914" x="8235950" y="2260600"/>
          <p14:tracePt t="28922" x="8235950" y="2271713"/>
          <p14:tracePt t="28930" x="8235950" y="2279650"/>
          <p14:tracePt t="28938" x="8235950" y="2282825"/>
          <p14:tracePt t="28946" x="8235950" y="2287588"/>
          <p14:tracePt t="28954" x="8235950" y="2290763"/>
          <p14:tracePt t="29002" x="8231188" y="2290763"/>
          <p14:tracePt t="29050" x="8231188" y="2295525"/>
          <p14:tracePt t="29090" x="8231188" y="2298700"/>
          <p14:tracePt t="29106" x="8239125" y="2301875"/>
          <p14:tracePt t="29114" x="8247063" y="2306638"/>
          <p14:tracePt t="29122" x="8258175" y="2309813"/>
          <p14:tracePt t="29130" x="8269288" y="2309813"/>
          <p14:tracePt t="29138" x="8283575" y="2309813"/>
          <p14:tracePt t="29146" x="8294688" y="2309813"/>
          <p14:tracePt t="29154" x="8302625" y="2309813"/>
          <p14:tracePt t="29186" x="8294688" y="2306638"/>
          <p14:tracePt t="29196" x="8283575" y="2301875"/>
          <p14:tracePt t="29202" x="8269288" y="2301875"/>
          <p14:tracePt t="29212" x="8258175" y="2301875"/>
          <p14:tracePt t="29220" x="8250238" y="2301875"/>
          <p14:tracePt t="29228" x="8239125" y="2301875"/>
          <p14:tracePt t="29236" x="8235950" y="2306638"/>
          <p14:tracePt t="29252" x="8231188" y="2306638"/>
          <p14:tracePt t="29292" x="8231188" y="2309813"/>
          <p14:tracePt t="29300" x="8228013" y="2309813"/>
          <p14:tracePt t="29308" x="8228013" y="2312988"/>
          <p14:tracePt t="29316" x="8220075" y="2317750"/>
          <p14:tracePt t="29324" x="8212138" y="2317750"/>
          <p14:tracePt t="29332" x="8205788" y="2320925"/>
          <p14:tracePt t="29340" x="8201025" y="2324100"/>
          <p14:tracePt t="29348" x="8197850" y="2324100"/>
          <p14:tracePt t="29412" x="8205788" y="2324100"/>
          <p14:tracePt t="29420" x="8208963" y="2324100"/>
          <p14:tracePt t="29428" x="8212138" y="2324100"/>
          <p14:tracePt t="29436" x="8220075" y="2324100"/>
          <p14:tracePt t="29444" x="8235950" y="2320925"/>
          <p14:tracePt t="29452" x="8242300" y="2320925"/>
          <p14:tracePt t="29462" x="8247063" y="2320925"/>
          <p14:tracePt t="29468" x="8250238" y="2320925"/>
          <p14:tracePt t="29478" x="8253413" y="2320925"/>
          <p14:tracePt t="29486" x="8258175" y="2320925"/>
          <p14:tracePt t="29494" x="8264525" y="2320925"/>
          <p14:tracePt t="29502" x="8269288" y="2320925"/>
          <p14:tracePt t="29510" x="8277225" y="2320925"/>
          <p14:tracePt t="29526" x="8283575" y="2320925"/>
          <p14:tracePt t="29534" x="8291513" y="2320925"/>
          <p14:tracePt t="29542" x="8299450" y="2320925"/>
          <p14:tracePt t="29550" x="8302625" y="2320925"/>
          <p14:tracePt t="29558" x="8305800" y="2320925"/>
          <p14:tracePt t="29824" x="8302625" y="2317750"/>
          <p14:tracePt t="29832" x="8288338" y="2309813"/>
          <p14:tracePt t="29840" x="8288338" y="2306638"/>
          <p14:tracePt t="29856" x="8291513" y="2306638"/>
          <p14:tracePt t="29864" x="8305800" y="2309813"/>
          <p14:tracePt t="29872" x="8321675" y="2312988"/>
          <p14:tracePt t="29880" x="8332788" y="2317750"/>
          <p14:tracePt t="29888" x="8347075" y="2320925"/>
          <p14:tracePt t="29896" x="8358188" y="2324100"/>
          <p14:tracePt t="29904" x="8369300" y="2324100"/>
          <p14:tracePt t="29912" x="8385175" y="2328863"/>
          <p14:tracePt t="29920" x="8393113" y="2332038"/>
          <p14:tracePt t="29928" x="8407400" y="2335213"/>
          <p14:tracePt t="29936" x="8429625" y="2335213"/>
          <p14:tracePt t="29944" x="8448675" y="2335213"/>
          <p14:tracePt t="29952" x="8462963" y="2335213"/>
          <p14:tracePt t="29960" x="8478838" y="2335213"/>
          <p14:tracePt t="29968" x="8482013" y="2335213"/>
          <p14:tracePt t="29976" x="8486775" y="2335213"/>
          <p14:tracePt t="29984" x="8489950" y="2335213"/>
          <p14:tracePt t="30043" x="8489950" y="2332038"/>
          <p14:tracePt t="30048" x="8493125" y="2332038"/>
          <p14:tracePt t="30066" x="8497888" y="2332038"/>
          <p14:tracePt t="30074" x="8504238" y="2332038"/>
          <p14:tracePt t="30082" x="8512175" y="2332038"/>
          <p14:tracePt t="30090" x="8528050" y="2335213"/>
          <p14:tracePt t="30098" x="8553450" y="2335213"/>
          <p14:tracePt t="30106" x="8575675" y="2339975"/>
          <p14:tracePt t="30114" x="8613775" y="2339975"/>
          <p14:tracePt t="30122" x="8643938" y="2339975"/>
          <p14:tracePt t="30130" x="8680450" y="2339975"/>
          <p14:tracePt t="30138" x="8729663" y="2339975"/>
          <p14:tracePt t="30146" x="8766175" y="2339975"/>
          <p14:tracePt t="30154" x="8804275" y="2332038"/>
          <p14:tracePt t="30162" x="8848725" y="2328863"/>
          <p14:tracePt t="30170" x="8890000" y="2320925"/>
          <p14:tracePt t="30178" x="8920163" y="2320925"/>
          <p14:tracePt t="30186" x="8936038" y="2320925"/>
          <p14:tracePt t="30194" x="8953500" y="2320925"/>
          <p14:tracePt t="30202" x="8958263" y="2320925"/>
          <p14:tracePt t="30210" x="8961438" y="2324100"/>
          <p14:tracePt t="30226" x="8961438" y="2328863"/>
          <p14:tracePt t="30234" x="8964613" y="2332038"/>
          <p14:tracePt t="30243" x="8972550" y="2332038"/>
          <p14:tracePt t="30250" x="8980488" y="2335213"/>
          <p14:tracePt t="30258" x="8988425" y="2339975"/>
          <p14:tracePt t="30266" x="8994775" y="2343150"/>
          <p14:tracePt t="30274" x="9002713" y="2347913"/>
          <p14:tracePt t="30282" x="9010650" y="2351088"/>
          <p14:tracePt t="30290" x="9017000" y="2351088"/>
          <p14:tracePt t="30298" x="9021763" y="2354263"/>
          <p14:tracePt t="30324" x="9021763" y="2359025"/>
          <p14:tracePt t="30348" x="9017000" y="2362200"/>
          <p14:tracePt t="30364" x="9013825" y="2362200"/>
          <p14:tracePt t="30372" x="9010650" y="2362200"/>
          <p14:tracePt t="30380" x="9005888" y="2365375"/>
          <p14:tracePt t="30396" x="9002713" y="2365375"/>
          <p14:tracePt t="30420" x="8999538" y="2365375"/>
          <p14:tracePt t="30444" x="8994775" y="2370138"/>
          <p14:tracePt t="30484" x="8991600" y="2370138"/>
          <p14:tracePt t="30492" x="8988425" y="2370138"/>
          <p14:tracePt t="30500" x="8983663" y="2370138"/>
          <p14:tracePt t="30512" x="8980488" y="2370138"/>
          <p14:tracePt t="30520" x="8972550" y="2370138"/>
          <p14:tracePt t="30536" x="8969375" y="2370138"/>
          <p14:tracePt t="30544" x="8964613" y="2370138"/>
          <p14:tracePt t="30552" x="8961438" y="2370138"/>
          <p14:tracePt t="30560" x="8958263" y="2370138"/>
          <p14:tracePt t="30568" x="8953500" y="2370138"/>
          <p14:tracePt t="30576" x="8950325" y="2370138"/>
          <p14:tracePt t="30592" x="8947150" y="2370138"/>
          <p14:tracePt t="30600" x="8942388" y="2370138"/>
          <p14:tracePt t="30609" x="8939213" y="2370138"/>
          <p14:tracePt t="30646" x="8936038" y="2370138"/>
          <p14:tracePt t="30758" x="8936038" y="2365375"/>
          <p14:tracePt t="30766" x="8936038" y="2362200"/>
          <p14:tracePt t="30774" x="8931275" y="2362200"/>
          <p14:tracePt t="30782" x="8931275" y="2359025"/>
          <p14:tracePt t="30791" x="8928100" y="2359025"/>
          <p14:tracePt t="30798" x="8928100" y="2354263"/>
          <p14:tracePt t="30806" x="8923338" y="2351088"/>
          <p14:tracePt t="30814" x="8920163" y="2351088"/>
          <p14:tracePt t="30822" x="8916988" y="2351088"/>
          <p14:tracePt t="30888" x="8912225" y="2351088"/>
          <p14:tracePt t="30896" x="8909050" y="2351088"/>
          <p14:tracePt t="30904" x="8901113" y="2351088"/>
          <p14:tracePt t="30912" x="8890000" y="2351088"/>
          <p14:tracePt t="30920" x="8867775" y="2359025"/>
          <p14:tracePt t="30928" x="8831263" y="2362200"/>
          <p14:tracePt t="30936" x="8774113" y="2381250"/>
          <p14:tracePt t="30944" x="8688388" y="2400300"/>
          <p14:tracePt t="30952" x="8597900" y="2422525"/>
          <p14:tracePt t="30960" x="8478838" y="2452688"/>
          <p14:tracePt t="30968" x="8343900" y="2478088"/>
          <p14:tracePt t="30976" x="8197850" y="2497138"/>
          <p14:tracePt t="30984" x="8070850" y="2511425"/>
          <p14:tracePt t="30992" x="7935913" y="2538413"/>
          <p14:tracePt t="31000" x="7786688" y="2571750"/>
          <p14:tracePt t="31008" x="7646988" y="2616200"/>
          <p14:tracePt t="31016" x="7524750" y="2646363"/>
          <p14:tracePt t="31024" x="7434263" y="2676525"/>
          <p14:tracePt t="31043" x="7243763" y="2743200"/>
          <p14:tracePt t="31048" x="7194550" y="2767013"/>
          <p14:tracePt t="31056" x="7145338" y="2784475"/>
          <p14:tracePt t="31064" x="7116763" y="2800350"/>
          <p14:tracePt t="31072" x="7092950" y="2814638"/>
          <p14:tracePt t="31080" x="7086600" y="2822575"/>
          <p14:tracePt t="31088" x="7081838" y="2830513"/>
          <p14:tracePt t="31096" x="7078663" y="2836863"/>
          <p14:tracePt t="31104" x="7075488" y="2844800"/>
          <p14:tracePt t="31112" x="7067550" y="2860675"/>
          <p14:tracePt t="31120" x="7056438" y="2889250"/>
          <p14:tracePt t="31128" x="7051675" y="2919413"/>
          <p14:tracePt t="31136" x="7040563" y="2946400"/>
          <p14:tracePt t="31144" x="7037388" y="2976563"/>
          <p14:tracePt t="31152" x="7026275" y="3009900"/>
          <p14:tracePt t="31160" x="7026275" y="3040063"/>
          <p14:tracePt t="31168" x="7018338" y="3070225"/>
          <p14:tracePt t="31178" x="7015163" y="3095625"/>
          <p14:tracePt t="31186" x="7011988" y="3114675"/>
          <p14:tracePt t="31194" x="7011988" y="3136900"/>
          <p14:tracePt t="31202" x="7007225" y="3159125"/>
          <p14:tracePt t="31210" x="7007225" y="3178175"/>
          <p14:tracePt t="31218" x="6999288" y="3200400"/>
          <p14:tracePt t="31226" x="6992938" y="3227388"/>
          <p14:tracePt t="31234" x="6973888" y="3263900"/>
          <p14:tracePt t="31243" x="6959600" y="3297238"/>
          <p14:tracePt t="31250" x="6935788" y="3338513"/>
          <p14:tracePt t="31258" x="6918325" y="3387725"/>
          <p14:tracePt t="31266" x="6899275" y="3425825"/>
          <p14:tracePt t="31274" x="6880225" y="3473450"/>
          <p14:tracePt t="31282" x="6869113" y="3514725"/>
          <p14:tracePt t="31290" x="6853238" y="3544888"/>
          <p14:tracePt t="31298" x="6838950" y="3571875"/>
          <p14:tracePt t="31306" x="6827838" y="3589338"/>
          <p14:tracePt t="31314" x="6819900" y="3608388"/>
          <p14:tracePt t="31322" x="6816725" y="3624263"/>
          <p14:tracePt t="31330" x="6813550" y="3638550"/>
          <p14:tracePt t="31338" x="6808788" y="3652838"/>
          <p14:tracePt t="31346" x="6800850" y="3668713"/>
          <p14:tracePt t="31354" x="6797675" y="3679825"/>
          <p14:tracePt t="31362" x="6789738" y="3698875"/>
          <p14:tracePt t="31372" x="6778625" y="3705225"/>
          <p14:tracePt t="31378" x="6767513" y="3717925"/>
          <p14:tracePt t="31386" x="6761163" y="3729038"/>
          <p14:tracePt t="31394" x="6753225" y="3735388"/>
          <p14:tracePt t="31402" x="6748463" y="3743325"/>
          <p14:tracePt t="31410" x="6745288" y="3754438"/>
          <p14:tracePt t="31418" x="6742113" y="3773488"/>
          <p14:tracePt t="31426" x="6737350" y="3792538"/>
          <p14:tracePt t="31434" x="6726238" y="3811588"/>
          <p14:tracePt t="31444" x="6715125" y="3833813"/>
          <p14:tracePt t="31450" x="6711950" y="3848100"/>
          <p14:tracePt t="31460" x="6704013" y="3859213"/>
          <p14:tracePt t="31468" x="6700838" y="3878263"/>
          <p14:tracePt t="31476" x="6696075" y="3886200"/>
          <p14:tracePt t="31484" x="6696075" y="3897313"/>
          <p14:tracePt t="31492" x="6696075" y="3908425"/>
          <p14:tracePt t="31500" x="6696075" y="3916363"/>
          <p14:tracePt t="31508" x="6696075" y="3922713"/>
          <p14:tracePt t="31524" x="6696075" y="3927475"/>
          <p14:tracePt t="31644" x="6700838" y="3922713"/>
          <p14:tracePt t="31668" x="6700838" y="3919538"/>
          <p14:tracePt t="31684" x="6704013" y="3916363"/>
          <p14:tracePt t="31704" x="6708775" y="3916363"/>
          <p14:tracePt t="31712" x="6715125" y="3911600"/>
          <p14:tracePt t="31720" x="6723063" y="3911600"/>
          <p14:tracePt t="31728" x="6731000" y="3911600"/>
          <p14:tracePt t="31736" x="6742113" y="3911600"/>
          <p14:tracePt t="31744" x="6761163" y="3908425"/>
          <p14:tracePt t="31752" x="6775450" y="3908425"/>
          <p14:tracePt t="31762" x="6805613" y="3903663"/>
          <p14:tracePt t="31770" x="6827838" y="3900488"/>
          <p14:tracePt t="31778" x="6846888" y="3897313"/>
          <p14:tracePt t="31786" x="6865938" y="3889375"/>
          <p14:tracePt t="31794" x="6883400" y="3881438"/>
          <p14:tracePt t="31802" x="6894513" y="3878263"/>
          <p14:tracePt t="31810" x="6907213" y="3875088"/>
          <p14:tracePt t="31818" x="6921500" y="3870325"/>
          <p14:tracePt t="31826" x="6932613" y="3863975"/>
          <p14:tracePt t="31834" x="6943725" y="3863975"/>
          <p14:tracePt t="31843" x="6951663" y="3867150"/>
          <p14:tracePt t="31850" x="6959600" y="3867150"/>
          <p14:tracePt t="31858" x="6965950" y="3867150"/>
          <p14:tracePt t="31866" x="6977063" y="3870325"/>
          <p14:tracePt t="31877" x="6992938" y="3875088"/>
          <p14:tracePt t="31882" x="7007225" y="3878263"/>
          <p14:tracePt t="31890" x="7018338" y="3881438"/>
          <p14:tracePt t="31898" x="7034213" y="3881438"/>
          <p14:tracePt t="31906" x="7040563" y="3881438"/>
          <p14:tracePt t="31930" x="7045325" y="3886200"/>
          <p14:tracePt t="31966" x="7048500" y="3889375"/>
          <p14:tracePt t="31974" x="7051675" y="3889375"/>
          <p14:tracePt t="31982" x="7059613" y="3892550"/>
          <p14:tracePt t="31990" x="7064375" y="3892550"/>
          <p14:tracePt t="31998" x="7070725" y="3897313"/>
          <p14:tracePt t="32006" x="7078663" y="3900488"/>
          <p14:tracePt t="32014" x="7086600" y="3900488"/>
          <p14:tracePt t="32024" x="7092950" y="3903663"/>
          <p14:tracePt t="32032" x="7092950" y="3908425"/>
          <p14:tracePt t="32048" x="7092950" y="3911600"/>
          <p14:tracePt t="32056" x="7092950" y="3916363"/>
          <p14:tracePt t="32104" x="7092950" y="3919538"/>
          <p14:tracePt t="32112" x="7097713" y="3919538"/>
          <p14:tracePt t="32120" x="7100888" y="3922713"/>
          <p14:tracePt t="32128" x="7104063" y="3927475"/>
          <p14:tracePt t="32136" x="7108825" y="3927475"/>
          <p14:tracePt t="32144" x="7112000" y="3930650"/>
          <p14:tracePt t="32152" x="7119938" y="3933825"/>
          <p14:tracePt t="32176" x="7123113" y="3933825"/>
          <p14:tracePt t="32184" x="7127875" y="3933825"/>
          <p14:tracePt t="32192" x="7131050" y="3933825"/>
          <p14:tracePt t="32200" x="7134225" y="3933825"/>
          <p14:tracePt t="32208" x="7138988" y="3933825"/>
          <p14:tracePt t="32216" x="7142163" y="3933825"/>
          <p14:tracePt t="32224" x="7142163" y="3930650"/>
          <p14:tracePt t="32232" x="7145338" y="3930650"/>
          <p14:tracePt t="32240" x="7150100" y="3930650"/>
          <p14:tracePt t="32248" x="7153275" y="3930650"/>
          <p14:tracePt t="32256" x="7156450" y="3930650"/>
          <p14:tracePt t="32264" x="7164388" y="3930650"/>
          <p14:tracePt t="32272" x="7172325" y="3930650"/>
          <p14:tracePt t="32288" x="7180263" y="3930650"/>
          <p14:tracePt t="32296" x="7183438" y="3930650"/>
          <p14:tracePt t="32304" x="7191375" y="3933825"/>
          <p14:tracePt t="32314" x="7197725" y="3938588"/>
          <p14:tracePt t="32322" x="7205663" y="3938588"/>
          <p14:tracePt t="32328" x="7210425" y="3938588"/>
          <p14:tracePt t="32338" x="7213600" y="3938588"/>
          <p14:tracePt t="32346" x="7216775" y="3941763"/>
          <p14:tracePt t="32354" x="7221538" y="3944938"/>
          <p14:tracePt t="32362" x="7227888" y="3949700"/>
          <p14:tracePt t="32370" x="7232650" y="3952875"/>
          <p14:tracePt t="32378" x="7243763" y="3956050"/>
          <p14:tracePt t="32386" x="7250113" y="3960813"/>
          <p14:tracePt t="32394" x="7265988" y="3963988"/>
          <p14:tracePt t="32402" x="7277100" y="3963988"/>
          <p14:tracePt t="32410" x="7291388" y="3963988"/>
          <p14:tracePt t="32418" x="7299325" y="3963988"/>
          <p14:tracePt t="32426" x="7307263" y="3963988"/>
          <p14:tracePt t="32434" x="7315200" y="3968750"/>
          <p14:tracePt t="32443" x="7326313" y="3968750"/>
          <p14:tracePt t="32450" x="7332663" y="3968750"/>
          <p14:tracePt t="32458" x="7348538" y="3971925"/>
          <p14:tracePt t="32466" x="7362825" y="3971925"/>
          <p14:tracePt t="32474" x="7381875" y="3971925"/>
          <p14:tracePt t="32482" x="7404100" y="3979863"/>
          <p14:tracePt t="32490" x="7442200" y="3979863"/>
          <p14:tracePt t="32498" x="7486650" y="3979863"/>
          <p14:tracePt t="32506" x="7539038" y="3979863"/>
          <p14:tracePt t="32514" x="7577138" y="3979863"/>
          <p14:tracePt t="32522" x="7621588" y="3979863"/>
          <p14:tracePt t="32530" x="7658100" y="3975100"/>
          <p14:tracePt t="32538" x="7688263" y="3975100"/>
          <p14:tracePt t="32546" x="7729538" y="3971925"/>
          <p14:tracePt t="32554" x="7759700" y="3971925"/>
          <p14:tracePt t="32562" x="7789863" y="3971925"/>
          <p14:tracePt t="32570" x="7812088" y="3971925"/>
          <p14:tracePt t="32578" x="7823200" y="3971925"/>
          <p14:tracePt t="32586" x="7839075" y="3971925"/>
          <p14:tracePt t="32596" x="7845425" y="3971925"/>
          <p14:tracePt t="32602" x="7853363" y="3968750"/>
          <p14:tracePt t="32612" x="7861300" y="3963988"/>
          <p14:tracePt t="32620" x="7864475" y="396398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0A5ED67-897A-48E6-9191-84CB5C188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情報収集（整理）</a:t>
            </a:r>
          </a:p>
        </p:txBody>
      </p:sp>
      <p:graphicFrame>
        <p:nvGraphicFramePr>
          <p:cNvPr id="4" name="表 4">
            <a:extLst>
              <a:ext uri="{FF2B5EF4-FFF2-40B4-BE49-F238E27FC236}">
                <a16:creationId xmlns:a16="http://schemas.microsoft.com/office/drawing/2014/main" id="{E8281D42-1ACC-4AAD-A869-A44B8A252A75}"/>
              </a:ext>
            </a:extLst>
          </p:cNvPr>
          <p:cNvGraphicFramePr>
            <a:graphicFrameLocks noGrp="1"/>
          </p:cNvGraphicFramePr>
          <p:nvPr/>
        </p:nvGraphicFramePr>
        <p:xfrm>
          <a:off x="423635" y="1560588"/>
          <a:ext cx="10075638" cy="2377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09422">
                  <a:extLst>
                    <a:ext uri="{9D8B030D-6E8A-4147-A177-3AD203B41FA5}">
                      <a16:colId xmlns:a16="http://schemas.microsoft.com/office/drawing/2014/main" val="1381936486"/>
                    </a:ext>
                  </a:extLst>
                </a:gridCol>
                <a:gridCol w="2318658">
                  <a:extLst>
                    <a:ext uri="{9D8B030D-6E8A-4147-A177-3AD203B41FA5}">
                      <a16:colId xmlns:a16="http://schemas.microsoft.com/office/drawing/2014/main" val="78648725"/>
                    </a:ext>
                  </a:extLst>
                </a:gridCol>
                <a:gridCol w="1473313">
                  <a:extLst>
                    <a:ext uri="{9D8B030D-6E8A-4147-A177-3AD203B41FA5}">
                      <a16:colId xmlns:a16="http://schemas.microsoft.com/office/drawing/2014/main" val="1536998495"/>
                    </a:ext>
                  </a:extLst>
                </a:gridCol>
                <a:gridCol w="3474245">
                  <a:extLst>
                    <a:ext uri="{9D8B030D-6E8A-4147-A177-3AD203B41FA5}">
                      <a16:colId xmlns:a16="http://schemas.microsoft.com/office/drawing/2014/main" val="2048740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サイズ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アイスの大きさ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段</a:t>
                      </a: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solidFill>
                            <a:schemeClr val="bg1"/>
                          </a:solidFill>
                        </a:rPr>
                        <a:t>土台</a:t>
                      </a:r>
                    </a:p>
                  </a:txBody>
                  <a:tcPr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15200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1</a:t>
                      </a:r>
                      <a:endParaRPr kumimoji="1" lang="ja-JP" altLang="en-US" sz="2000" dirty="0"/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25580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1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3571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スモールダブル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スモール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6380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レギュラーダブル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レギュラー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2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コーン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9046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トリプルポップ</a:t>
                      </a:r>
                    </a:p>
                  </a:txBody>
                  <a:tcPr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ポップ</a:t>
                      </a:r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/>
                        <a:t>3</a:t>
                      </a:r>
                      <a:endParaRPr kumimoji="1" lang="ja-JP" alt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2000" dirty="0"/>
                        <a:t>カップ</a:t>
                      </a:r>
                      <a:r>
                        <a:rPr kumimoji="1" lang="en-US" altLang="ja-JP" sz="2000" dirty="0"/>
                        <a:t>/</a:t>
                      </a:r>
                      <a:r>
                        <a:rPr kumimoji="1" lang="ja-JP" altLang="en-US" sz="2000" dirty="0"/>
                        <a:t>ワッフルコーン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3625363"/>
                  </a:ext>
                </a:extLst>
              </a:tr>
            </a:tbl>
          </a:graphicData>
        </a:graphic>
      </p:graphicFrame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22F884CB-E56C-4192-95D2-BE746BDB3EAC}"/>
              </a:ext>
            </a:extLst>
          </p:cNvPr>
          <p:cNvSpPr/>
          <p:nvPr/>
        </p:nvSpPr>
        <p:spPr>
          <a:xfrm>
            <a:off x="3277960" y="2000250"/>
            <a:ext cx="1600201" cy="322489"/>
          </a:xfrm>
          <a:prstGeom prst="rect">
            <a:avLst/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D7659428-8096-4440-AB15-5E38D65A1F18}"/>
              </a:ext>
            </a:extLst>
          </p:cNvPr>
          <p:cNvSpPr/>
          <p:nvPr/>
        </p:nvSpPr>
        <p:spPr>
          <a:xfrm>
            <a:off x="3277960" y="2762401"/>
            <a:ext cx="1600201" cy="322489"/>
          </a:xfrm>
          <a:prstGeom prst="rect">
            <a:avLst/>
          </a:prstGeom>
          <a:noFill/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0FCB895D-860B-40FA-9BCD-0186BBF6141B}"/>
              </a:ext>
            </a:extLst>
          </p:cNvPr>
          <p:cNvSpPr/>
          <p:nvPr/>
        </p:nvSpPr>
        <p:spPr>
          <a:xfrm>
            <a:off x="3277960" y="3188969"/>
            <a:ext cx="1600201" cy="322489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FE72F1F-3755-401E-BED8-F66E73F0628A}"/>
              </a:ext>
            </a:extLst>
          </p:cNvPr>
          <p:cNvSpPr/>
          <p:nvPr/>
        </p:nvSpPr>
        <p:spPr>
          <a:xfrm>
            <a:off x="3277960" y="2387872"/>
            <a:ext cx="1600201" cy="322489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1179DF91-C5B6-4D71-8A8B-8F2E5BE079D5}"/>
              </a:ext>
            </a:extLst>
          </p:cNvPr>
          <p:cNvSpPr/>
          <p:nvPr/>
        </p:nvSpPr>
        <p:spPr>
          <a:xfrm>
            <a:off x="3277960" y="3571875"/>
            <a:ext cx="1600201" cy="322489"/>
          </a:xfrm>
          <a:prstGeom prst="rect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CA9B1D5A-0446-41B8-A61E-C79ED23DC729}"/>
              </a:ext>
            </a:extLst>
          </p:cNvPr>
          <p:cNvSpPr/>
          <p:nvPr/>
        </p:nvSpPr>
        <p:spPr>
          <a:xfrm>
            <a:off x="5576207" y="2000250"/>
            <a:ext cx="1387930" cy="710111"/>
          </a:xfrm>
          <a:prstGeom prst="rect">
            <a:avLst/>
          </a:prstGeom>
          <a:noFill/>
          <a:ln w="28575">
            <a:solidFill>
              <a:schemeClr val="accent4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99F8A569-A27F-4ED0-A820-43080CE46B4C}"/>
              </a:ext>
            </a:extLst>
          </p:cNvPr>
          <p:cNvSpPr/>
          <p:nvPr/>
        </p:nvSpPr>
        <p:spPr>
          <a:xfrm>
            <a:off x="5576207" y="2794967"/>
            <a:ext cx="1387930" cy="710111"/>
          </a:xfrm>
          <a:prstGeom prst="rect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33C06BB6-3B16-4B66-8BF1-BF3E57EFD823}"/>
              </a:ext>
            </a:extLst>
          </p:cNvPr>
          <p:cNvSpPr/>
          <p:nvPr/>
        </p:nvSpPr>
        <p:spPr>
          <a:xfrm>
            <a:off x="5576208" y="3571875"/>
            <a:ext cx="1387930" cy="32248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5" name="正方形/長方形 14">
            <a:extLst>
              <a:ext uri="{FF2B5EF4-FFF2-40B4-BE49-F238E27FC236}">
                <a16:creationId xmlns:a16="http://schemas.microsoft.com/office/drawing/2014/main" id="{8BC3FE62-79AE-4C72-9CD6-D4C763C954B9}"/>
              </a:ext>
            </a:extLst>
          </p:cNvPr>
          <p:cNvSpPr/>
          <p:nvPr/>
        </p:nvSpPr>
        <p:spPr>
          <a:xfrm>
            <a:off x="7098145" y="2000250"/>
            <a:ext cx="3241964" cy="1504828"/>
          </a:xfrm>
          <a:prstGeom prst="rect">
            <a:avLst/>
          </a:prstGeom>
          <a:ln w="38100">
            <a:solidFill>
              <a:srgbClr val="7030A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D5A51756-7361-4F3E-9EF8-027EC8184B8C}"/>
              </a:ext>
            </a:extLst>
          </p:cNvPr>
          <p:cNvSpPr/>
          <p:nvPr/>
        </p:nvSpPr>
        <p:spPr>
          <a:xfrm>
            <a:off x="7098144" y="3571875"/>
            <a:ext cx="3241963" cy="322489"/>
          </a:xfrm>
          <a:prstGeom prst="rect">
            <a:avLst/>
          </a:prstGeom>
          <a:noFill/>
          <a:ln w="28575">
            <a:solidFill>
              <a:srgbClr val="FF99FF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ctr"/>
            <a:endParaRPr kumimoji="1" lang="ja-JP" altLang="en-US" sz="20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20" name="コンテンツ プレースホルダー 2">
            <a:extLst>
              <a:ext uri="{FF2B5EF4-FFF2-40B4-BE49-F238E27FC236}">
                <a16:creationId xmlns:a16="http://schemas.microsoft.com/office/drawing/2014/main" id="{581C4BFF-6797-4B5F-BC7B-34CE468E7C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59501"/>
            <a:ext cx="10515600" cy="5336525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 dirty="0"/>
              <a:t>「サイズ」にかかわる情報・制約を整理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kumimoji="1" lang="ja-JP" altLang="en-US" dirty="0"/>
              <a:t>「アイスの大きさ」と「段」で「サイズ」を表せる</a:t>
            </a:r>
            <a:endParaRPr kumimoji="1" lang="en-US" altLang="ja-JP" dirty="0"/>
          </a:p>
          <a:p>
            <a:pPr marL="0" indent="0">
              <a:buNone/>
            </a:pPr>
            <a:r>
              <a:rPr lang="ja-JP" altLang="en-US" dirty="0"/>
              <a:t>また「土台」も「サイズ」により制約が発生している</a:t>
            </a:r>
            <a:endParaRPr kumimoji="1" lang="en-US" altLang="ja-JP" dirty="0"/>
          </a:p>
        </p:txBody>
      </p:sp>
      <p:pic>
        <p:nvPicPr>
          <p:cNvPr id="14" name="オーディオ 13">
            <a:hlinkClick r:id="" action="ppaction://media"/>
            <a:extLst>
              <a:ext uri="{FF2B5EF4-FFF2-40B4-BE49-F238E27FC236}">
                <a16:creationId xmlns:a16="http://schemas.microsoft.com/office/drawing/2014/main" id="{13B762FE-D64B-46EE-BC31-07E735CA4E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5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780"/>
    </mc:Choice>
    <mc:Fallback xmlns="">
      <p:transition spd="slow" advTm="36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01" x="288925" y="2889250"/>
          <p14:tracePt t="509" x="471488" y="3178175"/>
          <p14:tracePt t="516" x="628650" y="3448050"/>
          <p14:tracePt t="525" x="766763" y="3660775"/>
          <p14:tracePt t="533" x="890588" y="3840163"/>
          <p14:tracePt t="543" x="958850" y="3975100"/>
          <p14:tracePt t="549" x="992188" y="4032250"/>
          <p14:tracePt t="557" x="1003300" y="4062413"/>
          <p14:tracePt t="565" x="1003300" y="4079875"/>
          <p14:tracePt t="573" x="1000125" y="4090988"/>
          <p14:tracePt t="581" x="1000125" y="4095750"/>
          <p14:tracePt t="589" x="995363" y="4095750"/>
          <p14:tracePt t="596" x="992188" y="4090988"/>
          <p14:tracePt t="605" x="984250" y="4084638"/>
          <p14:tracePt t="615" x="981075" y="4073525"/>
          <p14:tracePt t="623" x="981075" y="4065588"/>
          <p14:tracePt t="631" x="981075" y="4057650"/>
          <p14:tracePt t="639" x="981075" y="4049713"/>
          <p14:tracePt t="647" x="981075" y="4046538"/>
          <p14:tracePt t="655" x="984250" y="4043363"/>
          <p14:tracePt t="663" x="995363" y="4035425"/>
          <p14:tracePt t="671" x="1000125" y="4032250"/>
          <p14:tracePt t="679" x="1003300" y="4027488"/>
          <p14:tracePt t="686" x="1006475" y="4027488"/>
          <p14:tracePt t="695" x="1011238" y="4027488"/>
          <p14:tracePt t="703" x="1011238" y="4021138"/>
          <p14:tracePt t="710" x="1014413" y="4013200"/>
          <p14:tracePt t="719" x="1014413" y="4005263"/>
          <p14:tracePt t="727" x="1017588" y="3997325"/>
          <p14:tracePt t="735" x="1017588" y="3990975"/>
          <p14:tracePt t="743" x="1022350" y="3975100"/>
          <p14:tracePt t="751" x="1025525" y="3963988"/>
          <p14:tracePt t="759" x="1025525" y="3952875"/>
          <p14:tracePt t="767" x="1028700" y="3941763"/>
          <p14:tracePt t="774" x="1033463" y="3916363"/>
          <p14:tracePt t="783" x="1033463" y="3900488"/>
          <p14:tracePt t="791" x="1033463" y="3886200"/>
          <p14:tracePt t="799" x="1033463" y="3863975"/>
          <p14:tracePt t="807" x="1036638" y="3844925"/>
          <p14:tracePt t="815" x="1036638" y="3825875"/>
          <p14:tracePt t="823" x="1036638" y="3803650"/>
          <p14:tracePt t="831" x="1044575" y="3787775"/>
          <p14:tracePt t="839" x="1044575" y="3770313"/>
          <p14:tracePt t="847" x="1044575" y="3754438"/>
          <p14:tracePt t="855" x="1047750" y="3735388"/>
          <p14:tracePt t="863" x="1047750" y="3724275"/>
          <p14:tracePt t="871" x="1047750" y="3713163"/>
          <p14:tracePt t="899" x="1047750" y="3690938"/>
          <p14:tracePt t="904" x="1047750" y="3687763"/>
          <p14:tracePt t="913" x="1047750" y="3679825"/>
          <p14:tracePt t="1001" x="1047750" y="3687763"/>
          <p14:tracePt t="1009" x="1047750" y="3694113"/>
          <p14:tracePt t="1017" x="1047750" y="3705225"/>
          <p14:tracePt t="1025" x="1047750" y="3709988"/>
          <p14:tracePt t="1033" x="1047750" y="3717925"/>
          <p14:tracePt t="1041" x="1047750" y="3724275"/>
          <p14:tracePt t="1049" x="1047750" y="3735388"/>
          <p14:tracePt t="1057" x="1047750" y="3746500"/>
          <p14:tracePt t="1065" x="1047750" y="3759200"/>
          <p14:tracePt t="1072" x="1047750" y="3773488"/>
          <p14:tracePt t="1081" x="1047750" y="3784600"/>
          <p14:tracePt t="1089" x="1047750" y="3792538"/>
          <p14:tracePt t="1097" x="1047750" y="3803650"/>
          <p14:tracePt t="1107" x="1047750" y="3817938"/>
          <p14:tracePt t="1113" x="1047750" y="3833813"/>
          <p14:tracePt t="1121" x="1047750" y="3856038"/>
          <p14:tracePt t="1129" x="1047750" y="3870325"/>
          <p14:tracePt t="1137" x="1047750" y="3889375"/>
          <p14:tracePt t="1145" x="1047750" y="3903663"/>
          <p14:tracePt t="1152" x="1047750" y="3922713"/>
          <p14:tracePt t="1161" x="1047750" y="3938588"/>
          <p14:tracePt t="1168" x="1047750" y="3956050"/>
          <p14:tracePt t="1177" x="1047750" y="3968750"/>
          <p14:tracePt t="1186" x="1047750" y="3983038"/>
          <p14:tracePt t="1195" x="1047750" y="3997325"/>
          <p14:tracePt t="1203" x="1041400" y="4013200"/>
          <p14:tracePt t="1211" x="1036638" y="4032250"/>
          <p14:tracePt t="1219" x="1033463" y="4046538"/>
          <p14:tracePt t="1227" x="1025525" y="4065588"/>
          <p14:tracePt t="1235" x="1014413" y="4084638"/>
          <p14:tracePt t="1243" x="1011238" y="4110038"/>
          <p14:tracePt t="1251" x="1006475" y="4125913"/>
          <p14:tracePt t="1259" x="995363" y="4151313"/>
          <p14:tracePt t="1267" x="992188" y="4178300"/>
          <p14:tracePt t="1275" x="989013" y="4192588"/>
          <p14:tracePt t="1283" x="981075" y="4219575"/>
          <p14:tracePt t="1291" x="976313" y="4241800"/>
          <p14:tracePt t="1299" x="969963" y="4256088"/>
          <p14:tracePt t="1307" x="969963" y="4267200"/>
          <p14:tracePt t="1315" x="958850" y="4286250"/>
          <p14:tracePt t="1322" x="954088" y="4297363"/>
          <p14:tracePt t="1333" x="950913" y="4308475"/>
          <p14:tracePt t="1343" x="947738" y="4316413"/>
          <p14:tracePt t="1350" x="942975" y="4330700"/>
          <p14:tracePt t="1359" x="942975" y="4338638"/>
          <p14:tracePt t="1377" x="942975" y="4346575"/>
          <p14:tracePt t="1383" x="942975" y="4349750"/>
          <p14:tracePt t="1399" x="942975" y="4352925"/>
          <p14:tracePt t="1407" x="942975" y="4357688"/>
          <p14:tracePt t="1415" x="942975" y="4365625"/>
          <p14:tracePt t="1423" x="939800" y="4371975"/>
          <p14:tracePt t="1431" x="939800" y="4376738"/>
          <p14:tracePt t="1447" x="939800" y="4379913"/>
          <p14:tracePt t="1455" x="939800" y="4383088"/>
          <p14:tracePt t="1471" x="939800" y="4387850"/>
          <p14:tracePt t="1489" x="935038" y="4391025"/>
          <p14:tracePt t="1497" x="935038" y="4394200"/>
          <p14:tracePt t="1505" x="935038" y="4398963"/>
          <p14:tracePt t="1521" x="931863" y="4405313"/>
          <p14:tracePt t="1529" x="931863" y="4413250"/>
          <p14:tracePt t="1537" x="931863" y="4421188"/>
          <p14:tracePt t="1545" x="931863" y="4429125"/>
          <p14:tracePt t="1552" x="931863" y="4435475"/>
          <p14:tracePt t="1561" x="928688" y="4443413"/>
          <p14:tracePt t="1569" x="928688" y="4451350"/>
          <p14:tracePt t="1576" x="928688" y="4454525"/>
          <p14:tracePt t="1585" x="928688" y="4465638"/>
          <p14:tracePt t="1601" x="923925" y="4473575"/>
          <p14:tracePt t="1609" x="923925" y="4481513"/>
          <p14:tracePt t="1617" x="923925" y="4484688"/>
          <p14:tracePt t="1625" x="923925" y="4487863"/>
          <p14:tracePt t="1633" x="923925" y="4492625"/>
          <p14:tracePt t="1649" x="923925" y="4495800"/>
          <p14:tracePt t="1799" x="923925" y="4498975"/>
          <p14:tracePt t="1823" x="923925" y="4503738"/>
          <p14:tracePt t="1839" x="923925" y="4506913"/>
          <p14:tracePt t="1991" x="928688" y="4503738"/>
          <p14:tracePt t="2007" x="939800" y="4495800"/>
          <p14:tracePt t="2015" x="950913" y="4484688"/>
          <p14:tracePt t="2023" x="965200" y="4476750"/>
          <p14:tracePt t="2031" x="976313" y="4470400"/>
          <p14:tracePt t="2041" x="984250" y="4462463"/>
          <p14:tracePt t="2049" x="992188" y="4457700"/>
          <p14:tracePt t="2057" x="1000125" y="4451350"/>
          <p14:tracePt t="2065" x="1006475" y="4446588"/>
          <p14:tracePt t="2073" x="1014413" y="4446588"/>
          <p14:tracePt t="2081" x="1017588" y="4443413"/>
          <p14:tracePt t="2089" x="1025525" y="4440238"/>
          <p14:tracePt t="2097" x="1028700" y="4435475"/>
          <p14:tracePt t="2105" x="1036638" y="4432300"/>
          <p14:tracePt t="2113" x="1044575" y="4432300"/>
          <p14:tracePt t="2121" x="1058863" y="4424363"/>
          <p14:tracePt t="2129" x="1074738" y="4418013"/>
          <p14:tracePt t="2137" x="1085850" y="4413250"/>
          <p14:tracePt t="2145" x="1093788" y="4410075"/>
          <p14:tracePt t="2152" x="1104900" y="4410075"/>
          <p14:tracePt t="2161" x="1111250" y="4405313"/>
          <p14:tracePt t="2169" x="1119188" y="4405313"/>
          <p14:tracePt t="2177" x="1122363" y="4405313"/>
          <p14:tracePt t="2186" x="1127125" y="4402138"/>
          <p14:tracePt t="2285" x="1127125" y="4405313"/>
          <p14:tracePt t="2301" x="1122363" y="4410075"/>
          <p14:tracePt t="2309" x="1122363" y="4413250"/>
          <p14:tracePt t="2319" x="1119188" y="4418013"/>
          <p14:tracePt t="2325" x="1116013" y="4421188"/>
          <p14:tracePt t="2343" x="1116013" y="4424363"/>
          <p14:tracePt t="2351" x="1116013" y="4429125"/>
          <p14:tracePt t="2359" x="1111250" y="4429125"/>
          <p14:tracePt t="2367" x="1111250" y="4432300"/>
          <p14:tracePt t="2375" x="1108075" y="4440238"/>
          <p14:tracePt t="2383" x="1104900" y="4443413"/>
          <p14:tracePt t="2391" x="1100138" y="4454525"/>
          <p14:tracePt t="2399" x="1093788" y="4462463"/>
          <p14:tracePt t="2407" x="1085850" y="4473575"/>
          <p14:tracePt t="2415" x="1074738" y="4484688"/>
          <p14:tracePt t="2423" x="1063625" y="4498975"/>
          <p14:tracePt t="2431" x="1055688" y="4510088"/>
          <p14:tracePt t="2439" x="1044575" y="4525963"/>
          <p14:tracePt t="2447" x="1036638" y="4533900"/>
          <p14:tracePt t="2455" x="1033463" y="4540250"/>
          <p14:tracePt t="2463" x="1028700" y="4548188"/>
          <p14:tracePt t="2470" x="1025525" y="4551363"/>
          <p14:tracePt t="2479" x="1025525" y="4556125"/>
          <p14:tracePt t="2486" x="1022350" y="4556125"/>
          <p14:tracePt t="2495" x="1017588" y="4556125"/>
          <p14:tracePt t="2737" x="1017588" y="4551363"/>
          <p14:tracePt t="2753" x="1014413" y="4548188"/>
          <p14:tracePt t="2777" x="1011238" y="4548188"/>
          <p14:tracePt t="2809" x="1006475" y="4548188"/>
          <p14:tracePt t="2817" x="1006475" y="4551363"/>
          <p14:tracePt t="2825" x="1006475" y="4559300"/>
          <p14:tracePt t="2833" x="1006475" y="4562475"/>
          <p14:tracePt t="2841" x="1006475" y="4567238"/>
          <p14:tracePt t="2849" x="1006475" y="4575175"/>
          <p14:tracePt t="2857" x="1006475" y="4578350"/>
          <p14:tracePt t="2873" x="1006475" y="4581525"/>
          <p14:tracePt t="2886" x="1006475" y="4586288"/>
          <p14:tracePt t="2889" x="1006475" y="4589463"/>
          <p14:tracePt t="2931" x="1006475" y="4592638"/>
          <p14:tracePt t="2986" x="1006475" y="4597400"/>
          <p14:tracePt t="3002" x="1006475" y="4600575"/>
          <p14:tracePt t="3011" x="1006475" y="4603750"/>
          <p14:tracePt t="3019" x="1006475" y="4608513"/>
          <p14:tracePt t="3027" x="1006475" y="4611688"/>
          <p14:tracePt t="3051" x="1006475" y="4616450"/>
          <p14:tracePt t="3125" x="1006475" y="4619625"/>
          <p14:tracePt t="3139" x="1011238" y="4619625"/>
          <p14:tracePt t="3147" x="1014413" y="4622800"/>
          <p14:tracePt t="3155" x="1017588" y="4622800"/>
          <p14:tracePt t="3165" x="1022350" y="4622800"/>
          <p14:tracePt t="3181" x="1025525" y="4619625"/>
          <p14:tracePt t="3189" x="1028700" y="4619625"/>
          <p14:tracePt t="3197" x="1036638" y="4611688"/>
          <p14:tracePt t="3205" x="1041400" y="4608513"/>
          <p14:tracePt t="3213" x="1044575" y="4608513"/>
          <p14:tracePt t="3221" x="1052513" y="4597400"/>
          <p14:tracePt t="3229" x="1058863" y="4581525"/>
          <p14:tracePt t="3237" x="1069975" y="4570413"/>
          <p14:tracePt t="3245" x="1100138" y="4548188"/>
          <p14:tracePt t="3252" x="1141413" y="4525963"/>
          <p14:tracePt t="3261" x="1185863" y="4495800"/>
          <p14:tracePt t="3268" x="1257300" y="4462463"/>
          <p14:tracePt t="3277" x="1336675" y="4432300"/>
          <p14:tracePt t="3286" x="1414463" y="4402138"/>
          <p14:tracePt t="3293" x="1541463" y="4360863"/>
          <p14:tracePt t="3301" x="1681163" y="4319588"/>
          <p14:tracePt t="3309" x="1857375" y="4289425"/>
          <p14:tracePt t="3317" x="2058988" y="4271963"/>
          <p14:tracePt t="3325" x="2279650" y="4252913"/>
          <p14:tracePt t="3333" x="2522538" y="4252913"/>
          <p14:tracePt t="3341" x="2781300" y="4252913"/>
          <p14:tracePt t="3349" x="3009900" y="4252913"/>
          <p14:tracePt t="3357" x="3211513" y="4256088"/>
          <p14:tracePt t="3365" x="3349625" y="4252913"/>
          <p14:tracePt t="3373" x="3448050" y="4244975"/>
          <p14:tracePt t="3381" x="3514725" y="4241800"/>
          <p14:tracePt t="3389" x="3563938" y="4233863"/>
          <p14:tracePt t="3397" x="3594100" y="4230688"/>
          <p14:tracePt t="3405" x="3605213" y="4219575"/>
          <p14:tracePt t="3413" x="3611563" y="4214813"/>
          <p14:tracePt t="3421" x="3616325" y="4214813"/>
          <p14:tracePt t="3445" x="3611563" y="4211638"/>
          <p14:tracePt t="3455" x="3586163" y="4195763"/>
          <p14:tracePt t="3463" x="3552825" y="4178300"/>
          <p14:tracePt t="3471" x="3506788" y="4162425"/>
          <p14:tracePt t="3479" x="3443288" y="4143375"/>
          <p14:tracePt t="3487" x="3390900" y="4125913"/>
          <p14:tracePt t="3495" x="3332163" y="4117975"/>
          <p14:tracePt t="3502" x="3275013" y="4106863"/>
          <p14:tracePt t="3511" x="3260725" y="4106863"/>
          <p14:tracePt t="3519" x="3244850" y="4110038"/>
          <p14:tracePt t="3527" x="3244850" y="4114800"/>
          <p14:tracePt t="3543" x="3241675" y="4121150"/>
          <p14:tracePt t="3551" x="3241675" y="4125913"/>
          <p14:tracePt t="3559" x="3241675" y="4137025"/>
          <p14:tracePt t="3567" x="3241675" y="4140200"/>
          <p14:tracePt t="3575" x="3244850" y="4148138"/>
          <p14:tracePt t="3583" x="3260725" y="4154488"/>
          <p14:tracePt t="3591" x="3279775" y="4170363"/>
          <p14:tracePt t="3599" x="3308350" y="4178300"/>
          <p14:tracePt t="3607" x="3343275" y="4184650"/>
          <p14:tracePt t="3615" x="3373438" y="4189413"/>
          <p14:tracePt t="3623" x="3402013" y="4189413"/>
          <p14:tracePt t="3631" x="3440113" y="4189413"/>
          <p14:tracePt t="3639" x="3478213" y="4189413"/>
          <p14:tracePt t="3647" x="3511550" y="4189413"/>
          <p14:tracePt t="3655" x="3548063" y="4189413"/>
          <p14:tracePt t="3663" x="3586163" y="4178300"/>
          <p14:tracePt t="3670" x="3611563" y="4167188"/>
          <p14:tracePt t="3679" x="3630613" y="4159250"/>
          <p14:tracePt t="3686" x="3638550" y="4148138"/>
          <p14:tracePt t="3695" x="3641725" y="4148138"/>
          <p14:tracePt t="3702" x="3649663" y="4143375"/>
          <p14:tracePt t="3711" x="3652838" y="4140200"/>
          <p14:tracePt t="3841" x="3627438" y="4137025"/>
          <p14:tracePt t="3849" x="3559175" y="4117975"/>
          <p14:tracePt t="3857" x="3489325" y="4090988"/>
          <p14:tracePt t="3865" x="3451225" y="4068763"/>
          <p14:tracePt t="3873" x="3440113" y="4049713"/>
          <p14:tracePt t="3886" x="3451225" y="4032250"/>
          <p14:tracePt t="3889" x="3462338" y="4013200"/>
          <p14:tracePt t="3897" x="3514725" y="3979863"/>
          <p14:tracePt t="3907" x="3605213" y="3952875"/>
          <p14:tracePt t="3913" x="3713163" y="3922713"/>
          <p14:tracePt t="3921" x="3848100" y="3889375"/>
          <p14:tracePt t="3929" x="3983038" y="3856038"/>
          <p14:tracePt t="3937" x="4121150" y="3822700"/>
          <p14:tracePt t="3945" x="4237038" y="3795713"/>
          <p14:tracePt t="3953" x="4346575" y="3765550"/>
          <p14:tracePt t="3961" x="4421188" y="3746500"/>
          <p14:tracePt t="3969" x="4492625" y="3721100"/>
          <p14:tracePt t="3977" x="4529138" y="3709988"/>
          <p14:tracePt t="3986" x="4556125" y="3702050"/>
          <p14:tracePt t="3993" x="4562475" y="3698875"/>
          <p14:tracePt t="4009" x="4559300" y="3694113"/>
          <p14:tracePt t="4017" x="4551363" y="3694113"/>
          <p14:tracePt t="4027" x="4540250" y="3694113"/>
          <p14:tracePt t="4035" x="4529138" y="3694113"/>
          <p14:tracePt t="4043" x="4514850" y="3698875"/>
          <p14:tracePt t="4051" x="4503738" y="3702050"/>
          <p14:tracePt t="4059" x="4492625" y="3705225"/>
          <p14:tracePt t="4067" x="4476750" y="3705225"/>
          <p14:tracePt t="4075" x="4465638" y="3709988"/>
          <p14:tracePt t="4083" x="4454525" y="3713163"/>
          <p14:tracePt t="4091" x="4440238" y="3721100"/>
          <p14:tracePt t="4099" x="4429125" y="3735388"/>
          <p14:tracePt t="4107" x="4405313" y="3762375"/>
          <p14:tracePt t="4115" x="4394200" y="3795713"/>
          <p14:tracePt t="4123" x="4383088" y="3833813"/>
          <p14:tracePt t="4131" x="4379913" y="3875088"/>
          <p14:tracePt t="4139" x="4379913" y="3919538"/>
          <p14:tracePt t="4147" x="4379913" y="3963988"/>
          <p14:tracePt t="4155" x="4387850" y="4010025"/>
          <p14:tracePt t="4163" x="4391025" y="4043363"/>
          <p14:tracePt t="4171" x="4391025" y="4073525"/>
          <p14:tracePt t="4179" x="4387850" y="4090988"/>
          <p14:tracePt t="4187" x="4371975" y="4117975"/>
          <p14:tracePt t="4195" x="4341813" y="4137025"/>
          <p14:tracePt t="4202" x="4316413" y="4159250"/>
          <p14:tracePt t="4211" x="4264025" y="4184650"/>
          <p14:tracePt t="4219" x="4214813" y="4200525"/>
          <p14:tracePt t="4227" x="4148138" y="4206875"/>
          <p14:tracePt t="4235" x="4073525" y="4203700"/>
          <p14:tracePt t="4243" x="3997325" y="4192588"/>
          <p14:tracePt t="4251" x="3919538" y="4167188"/>
          <p14:tracePt t="4259" x="3848100" y="4125913"/>
          <p14:tracePt t="4267" x="3770313" y="4079875"/>
          <p14:tracePt t="4275" x="3702050" y="4016375"/>
          <p14:tracePt t="4283" x="3641725" y="3938588"/>
          <p14:tracePt t="4293" x="3571875" y="3792538"/>
          <p14:tracePt t="4299" x="3500438" y="3657600"/>
          <p14:tracePt t="4309" x="3425825" y="3429000"/>
          <p14:tracePt t="4317" x="3349625" y="3155950"/>
          <p14:tracePt t="4323" x="3294063" y="2855913"/>
          <p14:tracePt t="4333" x="3263900" y="2560638"/>
          <p14:tracePt t="4341" x="3252788" y="2271713"/>
          <p14:tracePt t="4349" x="3252788" y="1995488"/>
          <p14:tracePt t="4357" x="3260725" y="1706563"/>
          <p14:tracePt t="4365" x="3290888" y="1471613"/>
          <p14:tracePt t="4373" x="3368675" y="1268413"/>
          <p14:tracePt t="4381" x="3481388" y="1085850"/>
          <p14:tracePt t="4389" x="3600450" y="954088"/>
          <p14:tracePt t="4397" x="3729038" y="857250"/>
          <p14:tracePt t="4405" x="3875088" y="782638"/>
          <p14:tracePt t="4413" x="4002088" y="733425"/>
          <p14:tracePt t="4421" x="4095750" y="703263"/>
          <p14:tracePt t="4429" x="4170363" y="685800"/>
          <p14:tracePt t="4437" x="4225925" y="673100"/>
          <p14:tracePt t="4445" x="4270375" y="673100"/>
          <p14:tracePt t="4453" x="4319588" y="700088"/>
          <p14:tracePt t="4461" x="4371975" y="730250"/>
          <p14:tracePt t="4469" x="4429125" y="766763"/>
          <p14:tracePt t="4477" x="4495800" y="819150"/>
          <p14:tracePt t="4486" x="4559300" y="871538"/>
          <p14:tracePt t="4493" x="4614863" y="928688"/>
          <p14:tracePt t="4501" x="4672013" y="1003300"/>
          <p14:tracePt t="4509" x="4708525" y="1066800"/>
          <p14:tracePt t="4517" x="4735513" y="1146175"/>
          <p14:tracePt t="4527" x="4746625" y="1231900"/>
          <p14:tracePt t="4533" x="4754563" y="1306513"/>
          <p14:tracePt t="4541" x="4754563" y="1408113"/>
          <p14:tracePt t="4549" x="4754563" y="1546225"/>
          <p14:tracePt t="4557" x="4754563" y="1714500"/>
          <p14:tracePt t="4567" x="4754563" y="1912938"/>
          <p14:tracePt t="4573" x="4754563" y="2108200"/>
          <p14:tracePt t="4581" x="4749800" y="2309813"/>
          <p14:tracePt t="4591" x="4749800" y="2463800"/>
          <p14:tracePt t="4599" x="4724400" y="2598738"/>
          <p14:tracePt t="4607" x="4683125" y="2720975"/>
          <p14:tracePt t="4615" x="4656138" y="2789238"/>
          <p14:tracePt t="4623" x="4622800" y="2871788"/>
          <p14:tracePt t="4631" x="4586288" y="2930525"/>
          <p14:tracePt t="4639" x="4540250" y="3006725"/>
          <p14:tracePt t="4647" x="4506913" y="3073400"/>
          <p14:tracePt t="4655" x="4484688" y="3128963"/>
          <p14:tracePt t="4663" x="4465638" y="3189288"/>
          <p14:tracePt t="4671" x="4443413" y="3238500"/>
          <p14:tracePt t="4679" x="4416425" y="3302000"/>
          <p14:tracePt t="4686" x="4387850" y="3357563"/>
          <p14:tracePt t="4695" x="4357688" y="3409950"/>
          <p14:tracePt t="4703" x="4319588" y="3459163"/>
          <p14:tracePt t="4711" x="4289425" y="3500438"/>
          <p14:tracePt t="4719" x="4267200" y="3548063"/>
          <p14:tracePt t="4727" x="4248150" y="3589338"/>
          <p14:tracePt t="4735" x="4233863" y="3616325"/>
          <p14:tracePt t="4743" x="4222750" y="3641725"/>
          <p14:tracePt t="4751" x="4222750" y="3652838"/>
          <p14:tracePt t="4759" x="4222750" y="3665538"/>
          <p14:tracePt t="4767" x="4222750" y="3676650"/>
          <p14:tracePt t="4775" x="4222750" y="3679825"/>
          <p14:tracePt t="4783" x="4222750" y="3683000"/>
          <p14:tracePt t="4791" x="4222750" y="3687763"/>
          <p14:tracePt t="4799" x="4222750" y="3694113"/>
          <p14:tracePt t="4807" x="4217988" y="3694113"/>
          <p14:tracePt t="4815" x="4211638" y="3702050"/>
          <p14:tracePt t="4823" x="4200525" y="3709988"/>
          <p14:tracePt t="4831" x="4195763" y="3709988"/>
          <p14:tracePt t="4839" x="4189413" y="3709988"/>
          <p14:tracePt t="4849" x="4184650" y="3705225"/>
          <p14:tracePt t="4855" x="4178300" y="3702050"/>
          <p14:tracePt t="4863" x="4173538" y="3690938"/>
          <p14:tracePt t="4871" x="4173538" y="3683000"/>
          <p14:tracePt t="5009" x="4170363" y="3679825"/>
          <p14:tracePt t="5018" x="4162425" y="3671888"/>
          <p14:tracePt t="5025" x="4154488" y="3657600"/>
          <p14:tracePt t="5033" x="4151313" y="3657600"/>
          <p14:tracePt t="5041" x="4159250" y="3657600"/>
          <p14:tracePt t="5049" x="4181475" y="3668713"/>
          <p14:tracePt t="5057" x="4230688" y="3705225"/>
          <p14:tracePt t="5067" x="4300538" y="3746500"/>
          <p14:tracePt t="5073" x="4368800" y="3798888"/>
          <p14:tracePt t="5081" x="4457700" y="3851275"/>
          <p14:tracePt t="5089" x="4537075" y="3908425"/>
          <p14:tracePt t="5097" x="4611688" y="3949700"/>
          <p14:tracePt t="5105" x="4683125" y="3986213"/>
          <p14:tracePt t="5113" x="4746625" y="4016375"/>
          <p14:tracePt t="5121" x="4795838" y="4049713"/>
          <p14:tracePt t="5129" x="4840288" y="4073525"/>
          <p14:tracePt t="5137" x="4873625" y="4087813"/>
          <p14:tracePt t="5145" x="4906963" y="4106863"/>
          <p14:tracePt t="5152" x="4926013" y="4110038"/>
          <p14:tracePt t="5161" x="4937125" y="4117975"/>
          <p14:tracePt t="5171" x="4941888" y="4121150"/>
          <p14:tracePt t="5179" x="4945063" y="4121150"/>
          <p14:tracePt t="5203" x="4945063" y="4117975"/>
          <p14:tracePt t="5211" x="4948238" y="4110038"/>
          <p14:tracePt t="5219" x="4948238" y="4102100"/>
          <p14:tracePt t="5227" x="4956175" y="4087813"/>
          <p14:tracePt t="5235" x="4964113" y="4079875"/>
          <p14:tracePt t="5243" x="4970463" y="4065588"/>
          <p14:tracePt t="5251" x="4986338" y="4057650"/>
          <p14:tracePt t="5259" x="5008563" y="4038600"/>
          <p14:tracePt t="5267" x="5049838" y="4013200"/>
          <p14:tracePt t="5275" x="5083175" y="3990975"/>
          <p14:tracePt t="5283" x="5173663" y="3956050"/>
          <p14:tracePt t="5291" x="5281613" y="3927475"/>
          <p14:tracePt t="5299" x="5378450" y="3889375"/>
          <p14:tracePt t="5307" x="5518150" y="3844925"/>
          <p14:tracePt t="5315" x="5614988" y="3811588"/>
          <p14:tracePt t="5323" x="5711825" y="3773488"/>
          <p14:tracePt t="5331" x="5805488" y="3743325"/>
          <p14:tracePt t="5339" x="5873750" y="3724275"/>
          <p14:tracePt t="5347" x="5921375" y="3705225"/>
          <p14:tracePt t="5355" x="5967413" y="3687763"/>
          <p14:tracePt t="5363" x="6000750" y="3671888"/>
          <p14:tracePt t="5371" x="6019800" y="3665538"/>
          <p14:tracePt t="5379" x="6037263" y="3652838"/>
          <p14:tracePt t="5387" x="6045200" y="3649663"/>
          <p14:tracePt t="5395" x="6053138" y="3646488"/>
          <p14:tracePt t="5505" x="6026150" y="3646488"/>
          <p14:tracePt t="5513" x="5997575" y="3652838"/>
          <p14:tracePt t="5521" x="5962650" y="3683000"/>
          <p14:tracePt t="5529" x="5945188" y="3713163"/>
          <p14:tracePt t="5537" x="5945188" y="3732213"/>
          <p14:tracePt t="5545" x="5951538" y="3754438"/>
          <p14:tracePt t="5553" x="5967413" y="3773488"/>
          <p14:tracePt t="5561" x="5970588" y="3792538"/>
          <p14:tracePt t="5568" x="5973763" y="3811588"/>
          <p14:tracePt t="5577" x="5973763" y="3833813"/>
          <p14:tracePt t="5586" x="5967413" y="3840163"/>
          <p14:tracePt t="5593" x="5951538" y="3856038"/>
          <p14:tracePt t="5601" x="5940425" y="3863975"/>
          <p14:tracePt t="5609" x="5921375" y="3870325"/>
          <p14:tracePt t="5617" x="5895975" y="3878263"/>
          <p14:tracePt t="5625" x="5880100" y="3881438"/>
          <p14:tracePt t="5633" x="5857875" y="3881438"/>
          <p14:tracePt t="5641" x="5838825" y="3881438"/>
          <p14:tracePt t="5649" x="5832475" y="3878263"/>
          <p14:tracePt t="5657" x="5821363" y="3863975"/>
          <p14:tracePt t="5667" x="5802313" y="3836988"/>
          <p14:tracePt t="5673" x="5786438" y="3803650"/>
          <p14:tracePt t="5681" x="5764213" y="3759200"/>
          <p14:tracePt t="5689" x="5738813" y="3709988"/>
          <p14:tracePt t="5697" x="5719763" y="3649663"/>
          <p14:tracePt t="5705" x="5700713" y="3571875"/>
          <p14:tracePt t="5713" x="5681663" y="3473450"/>
          <p14:tracePt t="5721" x="5664200" y="3316288"/>
          <p14:tracePt t="5729" x="5656263" y="3159125"/>
          <p14:tracePt t="5737" x="5656263" y="2990850"/>
          <p14:tracePt t="5747" x="5645150" y="2819400"/>
          <p14:tracePt t="5755" x="5645150" y="2624138"/>
          <p14:tracePt t="5763" x="5645150" y="2411413"/>
          <p14:tracePt t="5771" x="5645150" y="2257425"/>
          <p14:tracePt t="5779" x="5659438" y="2081213"/>
          <p14:tracePt t="5787" x="5697538" y="1916113"/>
          <p14:tracePt t="5795" x="5741988" y="1763713"/>
          <p14:tracePt t="5803" x="5791200" y="1651000"/>
          <p14:tracePt t="5811" x="5824538" y="1568450"/>
          <p14:tracePt t="5819" x="5854700" y="1504950"/>
          <p14:tracePt t="5827" x="5865813" y="1466850"/>
          <p14:tracePt t="5835" x="5876925" y="1433513"/>
          <p14:tracePt t="5843" x="5884863" y="1408113"/>
          <p14:tracePt t="5851" x="5888038" y="1392238"/>
          <p14:tracePt t="5859" x="5891213" y="1373188"/>
          <p14:tracePt t="5867" x="5895975" y="1366838"/>
          <p14:tracePt t="5876" x="5899150" y="1355725"/>
          <p14:tracePt t="5886" x="5903913" y="1347788"/>
          <p14:tracePt t="5891" x="5907088" y="1344613"/>
          <p14:tracePt t="5899" x="5910263" y="1344613"/>
          <p14:tracePt t="5907" x="5915025" y="1344613"/>
          <p14:tracePt t="5915" x="5921375" y="1347788"/>
          <p14:tracePt t="5923" x="5929313" y="1350963"/>
          <p14:tracePt t="5931" x="5940425" y="1358900"/>
          <p14:tracePt t="5939" x="5948363" y="1362075"/>
          <p14:tracePt t="5947" x="5956300" y="1370013"/>
          <p14:tracePt t="5955" x="5962650" y="1373188"/>
          <p14:tracePt t="5963" x="5967413" y="1377950"/>
          <p14:tracePt t="5971" x="5967413" y="1381125"/>
          <p14:tracePt t="5979" x="5970588" y="1384300"/>
          <p14:tracePt t="5995" x="5973763" y="1384300"/>
          <p14:tracePt t="6003" x="5978525" y="1392238"/>
          <p14:tracePt t="6011" x="5981700" y="1400175"/>
          <p14:tracePt t="6019" x="5984875" y="1411288"/>
          <p14:tracePt t="6027" x="5997575" y="1422400"/>
          <p14:tracePt t="6037" x="6019800" y="1452563"/>
          <p14:tracePt t="6043" x="6042025" y="1477963"/>
          <p14:tracePt t="6053" x="6061075" y="1497013"/>
          <p14:tracePt t="6061" x="6089650" y="1535113"/>
          <p14:tracePt t="6069" x="6105525" y="1560513"/>
          <p14:tracePt t="6077" x="6119813" y="1579563"/>
          <p14:tracePt t="6086" x="6135688" y="1612900"/>
          <p14:tracePt t="6093" x="6157913" y="1647825"/>
          <p14:tracePt t="6101" x="6180138" y="1673225"/>
          <p14:tracePt t="6109" x="6210300" y="1706563"/>
          <p14:tracePt t="6117" x="6251575" y="1736725"/>
          <p14:tracePt t="6125" x="6284913" y="1766888"/>
          <p14:tracePt t="6133" x="6318250" y="1800225"/>
          <p14:tracePt t="6141" x="6359525" y="1830388"/>
          <p14:tracePt t="6149" x="6397625" y="1863725"/>
          <p14:tracePt t="6157" x="6430963" y="1885950"/>
          <p14:tracePt t="6165" x="6464300" y="1920875"/>
          <p14:tracePt t="6173" x="6494463" y="1957388"/>
          <p14:tracePt t="6181" x="6510338" y="1984375"/>
          <p14:tracePt t="6189" x="6521450" y="2014538"/>
          <p14:tracePt t="6197" x="6524625" y="2055813"/>
          <p14:tracePt t="6205" x="6524625" y="2092325"/>
          <p14:tracePt t="6213" x="6524625" y="2130425"/>
          <p14:tracePt t="6221" x="6513513" y="2182813"/>
          <p14:tracePt t="6229" x="6497638" y="2238375"/>
          <p14:tracePt t="6237" x="6483350" y="2298700"/>
          <p14:tracePt t="6245" x="6457950" y="2362200"/>
          <p14:tracePt t="6253" x="6427788" y="2422525"/>
          <p14:tracePt t="6261" x="6386513" y="2505075"/>
          <p14:tracePt t="6268" x="6353175" y="2568575"/>
          <p14:tracePt t="6277" x="6329363" y="2635250"/>
          <p14:tracePt t="6286" x="6303963" y="2706688"/>
          <p14:tracePt t="6293" x="6284913" y="2759075"/>
          <p14:tracePt t="6301" x="6265863" y="2814638"/>
          <p14:tracePt t="6311" x="6251575" y="2852738"/>
          <p14:tracePt t="6319" x="6232525" y="2901950"/>
          <p14:tracePt t="6327" x="6221413" y="2954338"/>
          <p14:tracePt t="6335" x="6213475" y="2994025"/>
          <p14:tracePt t="6343" x="6202363" y="3046413"/>
          <p14:tracePt t="6351" x="6188075" y="3081338"/>
          <p14:tracePt t="6359" x="6169025" y="3114675"/>
          <p14:tracePt t="6367" x="6154738" y="3152775"/>
          <p14:tracePt t="6375" x="6135688" y="3186113"/>
          <p14:tracePt t="6383" x="6127750" y="3211513"/>
          <p14:tracePt t="6391" x="6116638" y="3238500"/>
          <p14:tracePt t="6399" x="6105525" y="3260725"/>
          <p14:tracePt t="6407" x="6094413" y="3286125"/>
          <p14:tracePt t="6415" x="6078538" y="3313113"/>
          <p14:tracePt t="6423" x="6064250" y="3338513"/>
          <p14:tracePt t="6431" x="6053138" y="3365500"/>
          <p14:tracePt t="6439" x="6049963" y="3390900"/>
          <p14:tracePt t="6447" x="6037263" y="3414713"/>
          <p14:tracePt t="6456" x="6030913" y="3440113"/>
          <p14:tracePt t="6463" x="6022975" y="3459163"/>
          <p14:tracePt t="6471" x="6015038" y="3478213"/>
          <p14:tracePt t="6479" x="6000750" y="3495675"/>
          <p14:tracePt t="6487" x="5992813" y="3508375"/>
          <p14:tracePt t="6495" x="5984875" y="3522663"/>
          <p14:tracePt t="6503" x="5970588" y="3530600"/>
          <p14:tracePt t="6511" x="5959475" y="3536950"/>
          <p14:tracePt t="6519" x="5951538" y="3544888"/>
          <p14:tracePt t="6527" x="5932488" y="3548063"/>
          <p14:tracePt t="6535" x="5921375" y="3560763"/>
          <p14:tracePt t="6543" x="5915025" y="3563938"/>
          <p14:tracePt t="6551" x="5899150" y="3567113"/>
          <p14:tracePt t="6559" x="5888038" y="3571875"/>
          <p14:tracePt t="6567" x="5876925" y="3571875"/>
          <p14:tracePt t="6575" x="5854700" y="3571875"/>
          <p14:tracePt t="6583" x="5832475" y="3571875"/>
          <p14:tracePt t="6591" x="5813425" y="3571875"/>
          <p14:tracePt t="6599" x="5794375" y="3571875"/>
          <p14:tracePt t="6609" x="5780088" y="3571875"/>
          <p14:tracePt t="6617" x="5761038" y="3571875"/>
          <p14:tracePt t="6625" x="5746750" y="3575050"/>
          <p14:tracePt t="6633" x="5738813" y="3578225"/>
          <p14:tracePt t="6641" x="5730875" y="3582988"/>
          <p14:tracePt t="6649" x="5722938" y="3582988"/>
          <p14:tracePt t="6665" x="5719763" y="3582988"/>
          <p14:tracePt t="6673" x="5716588" y="3582988"/>
          <p14:tracePt t="6689" x="5711825" y="3578225"/>
          <p14:tracePt t="6697" x="5708650" y="3575050"/>
          <p14:tracePt t="6705" x="5700713" y="3563938"/>
          <p14:tracePt t="6713" x="5694363" y="3556000"/>
          <p14:tracePt t="6721" x="5686425" y="3536950"/>
          <p14:tracePt t="6729" x="5670550" y="3519488"/>
          <p14:tracePt t="6737" x="5664200" y="3511550"/>
          <p14:tracePt t="6745" x="5648325" y="3500438"/>
          <p14:tracePt t="6753" x="5637213" y="3489325"/>
          <p14:tracePt t="6763" x="5622925" y="3481388"/>
          <p14:tracePt t="6769" x="5614988" y="3470275"/>
          <p14:tracePt t="6777" x="5607050" y="3455988"/>
          <p14:tracePt t="6786" x="5603875" y="3448050"/>
          <p14:tracePt t="6793" x="5595938" y="3436938"/>
          <p14:tracePt t="6801" x="5592763" y="3425825"/>
          <p14:tracePt t="6809" x="5581650" y="3409950"/>
          <p14:tracePt t="6817" x="5576888" y="3395663"/>
          <p14:tracePt t="6825" x="5565775" y="3362325"/>
          <p14:tracePt t="6833" x="5559425" y="3335338"/>
          <p14:tracePt t="6841" x="5548313" y="3297238"/>
          <p14:tracePt t="6849" x="5529263" y="3249613"/>
          <p14:tracePt t="6857" x="5507038" y="3200400"/>
          <p14:tracePt t="6865" x="5480050" y="3148013"/>
          <p14:tracePt t="6873" x="5443538" y="3084513"/>
          <p14:tracePt t="6886" x="5413375" y="3017838"/>
          <p14:tracePt t="6891" x="5372100" y="2935288"/>
          <p14:tracePt t="6899" x="5334000" y="2852738"/>
          <p14:tracePt t="6907" x="5308600" y="2759075"/>
          <p14:tracePt t="6915" x="5270500" y="2662238"/>
          <p14:tracePt t="6923" x="5245100" y="2511425"/>
          <p14:tracePt t="6931" x="5218113" y="2365375"/>
          <p14:tracePt t="6939" x="5199063" y="2219325"/>
          <p14:tracePt t="6947" x="5184775" y="2092325"/>
          <p14:tracePt t="6955" x="5176838" y="2009775"/>
          <p14:tracePt t="6963" x="5176838" y="1943100"/>
          <p14:tracePt t="6971" x="5176838" y="1905000"/>
          <p14:tracePt t="6979" x="5176838" y="1885950"/>
          <p14:tracePt t="6987" x="5176838" y="1882775"/>
          <p14:tracePt t="6995" x="5180013" y="1879600"/>
          <p14:tracePt t="7003" x="5184775" y="1871663"/>
          <p14:tracePt t="7011" x="5187950" y="1860550"/>
          <p14:tracePt t="7019" x="5195888" y="1852613"/>
          <p14:tracePt t="7027" x="5210175" y="1841500"/>
          <p14:tracePt t="7035" x="5221288" y="1827213"/>
          <p14:tracePt t="7043" x="5237163" y="1819275"/>
          <p14:tracePt t="7051" x="5248275" y="1800225"/>
          <p14:tracePt t="7059" x="5270500" y="1774825"/>
          <p14:tracePt t="7067" x="5284788" y="1747838"/>
          <p14:tracePt t="7075" x="5303838" y="1714500"/>
          <p14:tracePt t="7083" x="5326063" y="1673225"/>
          <p14:tracePt t="7091" x="5341938" y="1654175"/>
          <p14:tracePt t="7099" x="5356225" y="1635125"/>
          <p14:tracePt t="7107" x="5364163" y="1624013"/>
          <p14:tracePt t="7115" x="5372100" y="1609725"/>
          <p14:tracePt t="7123" x="5375275" y="1606550"/>
          <p14:tracePt t="7131" x="5383213" y="1598613"/>
          <p14:tracePt t="7139" x="5386388" y="1598613"/>
          <p14:tracePt t="7147" x="5386388" y="1590675"/>
          <p14:tracePt t="7155" x="5391150" y="1582738"/>
          <p14:tracePt t="7163" x="5394325" y="1579563"/>
          <p14:tracePt t="7173" x="5402263" y="1576388"/>
          <p14:tracePt t="7181" x="5408613" y="1568450"/>
          <p14:tracePt t="7189" x="5416550" y="1565275"/>
          <p14:tracePt t="7197" x="5424488" y="1560513"/>
          <p14:tracePt t="7205" x="5430838" y="1560513"/>
          <p14:tracePt t="7213" x="5438775" y="1560513"/>
          <p14:tracePt t="7221" x="5446713" y="1565275"/>
          <p14:tracePt t="7229" x="5457825" y="1571625"/>
          <p14:tracePt t="7237" x="5483225" y="1587500"/>
          <p14:tracePt t="7245" x="5510213" y="1601788"/>
          <p14:tracePt t="7253" x="5543550" y="1624013"/>
          <p14:tracePt t="7261" x="5570538" y="1639888"/>
          <p14:tracePt t="7269" x="5603875" y="1658938"/>
          <p14:tracePt t="7277" x="5629275" y="1673225"/>
          <p14:tracePt t="7286" x="5656263" y="1687513"/>
          <p14:tracePt t="7293" x="5689600" y="1711325"/>
          <p14:tracePt t="7301" x="5716588" y="1733550"/>
          <p14:tracePt t="7309" x="5749925" y="1763713"/>
          <p14:tracePt t="7317" x="5783263" y="1789113"/>
          <p14:tracePt t="7325" x="5821363" y="1830388"/>
          <p14:tracePt t="7333" x="5851525" y="1871663"/>
          <p14:tracePt t="7341" x="5865813" y="1905000"/>
          <p14:tracePt t="7349" x="5884863" y="1954213"/>
          <p14:tracePt t="7357" x="5899150" y="1995488"/>
          <p14:tracePt t="7365" x="5918200" y="2032000"/>
          <p14:tracePt t="7373" x="5937250" y="2073275"/>
          <p14:tracePt t="7381" x="5951538" y="2114550"/>
          <p14:tracePt t="7389" x="5962650" y="2160588"/>
          <p14:tracePt t="7397" x="5973763" y="2216150"/>
          <p14:tracePt t="7405" x="5989638" y="2268538"/>
          <p14:tracePt t="7413" x="6000750" y="2320925"/>
          <p14:tracePt t="7421" x="6003925" y="2373313"/>
          <p14:tracePt t="7429" x="6003925" y="2433638"/>
          <p14:tracePt t="7437" x="6011863" y="2489200"/>
          <p14:tracePt t="7445" x="6011863" y="2541588"/>
          <p14:tracePt t="7455" x="6011863" y="2598738"/>
          <p14:tracePt t="7461" x="6011863" y="2651125"/>
          <p14:tracePt t="7471" x="6011863" y="2703513"/>
          <p14:tracePt t="7479" x="6011863" y="2755900"/>
          <p14:tracePt t="7487" x="6011863" y="2814638"/>
          <p14:tracePt t="7495" x="6011863" y="2867025"/>
          <p14:tracePt t="7503" x="6011863" y="2919413"/>
          <p14:tracePt t="7511" x="6008688" y="2979738"/>
          <p14:tracePt t="7519" x="6008688" y="3032125"/>
          <p14:tracePt t="7527" x="6008688" y="3076575"/>
          <p14:tracePt t="7535" x="6008688" y="3128963"/>
          <p14:tracePt t="7543" x="6008688" y="3181350"/>
          <p14:tracePt t="7551" x="6008688" y="3241675"/>
          <p14:tracePt t="7559" x="6008688" y="3294063"/>
          <p14:tracePt t="7567" x="6011863" y="3343275"/>
          <p14:tracePt t="7575" x="6011863" y="3387725"/>
          <p14:tracePt t="7583" x="6008688" y="3425825"/>
          <p14:tracePt t="7591" x="6008688" y="3455988"/>
          <p14:tracePt t="7599" x="6003925" y="3481388"/>
          <p14:tracePt t="7607" x="6000750" y="3503613"/>
          <p14:tracePt t="7615" x="5992813" y="3530600"/>
          <p14:tracePt t="7624" x="5992813" y="3544888"/>
          <p14:tracePt t="7631" x="5989638" y="3563938"/>
          <p14:tracePt t="7639" x="5989638" y="3575050"/>
          <p14:tracePt t="7647" x="5989638" y="3586163"/>
          <p14:tracePt t="7655" x="5989638" y="3597275"/>
          <p14:tracePt t="7663" x="5989638" y="3613150"/>
          <p14:tracePt t="7671" x="5989638" y="3619500"/>
          <p14:tracePt t="7679" x="5989638" y="3624263"/>
          <p14:tracePt t="7687" x="5989638" y="3630613"/>
          <p14:tracePt t="7695" x="5989638" y="3638550"/>
          <p14:tracePt t="7703" x="5989638" y="3646488"/>
          <p14:tracePt t="7711" x="5989638" y="3665538"/>
          <p14:tracePt t="7719" x="5989638" y="3676650"/>
          <p14:tracePt t="7727" x="5984875" y="3687763"/>
          <p14:tracePt t="7737" x="5981700" y="3694113"/>
          <p14:tracePt t="7743" x="5981700" y="3702050"/>
          <p14:tracePt t="7753" x="5978525" y="3717925"/>
          <p14:tracePt t="7761" x="5970588" y="3729038"/>
          <p14:tracePt t="7769" x="5967413" y="3751263"/>
          <p14:tracePt t="7777" x="5956300" y="3762375"/>
          <p14:tracePt t="7786" x="5956300" y="3770313"/>
          <p14:tracePt t="7793" x="5951538" y="3784600"/>
          <p14:tracePt t="7801" x="5948363" y="3792538"/>
          <p14:tracePt t="7809" x="5945188" y="3795713"/>
          <p14:tracePt t="7833" x="5940425" y="3795713"/>
          <p14:tracePt t="7841" x="5937250" y="3795713"/>
          <p14:tracePt t="7857" x="5932488" y="3795713"/>
          <p14:tracePt t="7865" x="5926138" y="3795713"/>
          <p14:tracePt t="7873" x="5921375" y="3795713"/>
          <p14:tracePt t="7886" x="5915025" y="3795713"/>
          <p14:tracePt t="7897" x="5907088" y="3795713"/>
          <p14:tracePt t="7905" x="5903913" y="3795713"/>
          <p14:tracePt t="7913" x="5895975" y="3795713"/>
          <p14:tracePt t="7921" x="5891213" y="3795713"/>
          <p14:tracePt t="7929" x="5888038" y="3795713"/>
          <p14:tracePt t="7937" x="5888038" y="3792538"/>
          <p14:tracePt t="7969" x="5884863" y="3792538"/>
          <p14:tracePt t="7977" x="5876925" y="3792538"/>
          <p14:tracePt t="7986" x="5873750" y="3787775"/>
          <p14:tracePt t="7993" x="5865813" y="3784600"/>
          <p14:tracePt t="8001" x="5862638" y="3784600"/>
          <p14:tracePt t="8009" x="5854700" y="3784600"/>
          <p14:tracePt t="8017" x="5854700" y="3781425"/>
          <p14:tracePt t="8025" x="5846763" y="3781425"/>
          <p14:tracePt t="8035" x="5838825" y="3776663"/>
          <p14:tracePt t="8043" x="5832475" y="3773488"/>
          <p14:tracePt t="8051" x="5827713" y="3773488"/>
          <p14:tracePt t="8059" x="5824538" y="3770313"/>
          <p14:tracePt t="8067" x="5821363" y="3765550"/>
          <p14:tracePt t="8075" x="5813425" y="3765550"/>
          <p14:tracePt t="8083" x="5810250" y="3765550"/>
          <p14:tracePt t="8091" x="5805488" y="3759200"/>
          <p14:tracePt t="8099" x="5794375" y="3754438"/>
          <p14:tracePt t="8107" x="5783263" y="3746500"/>
          <p14:tracePt t="8115" x="5775325" y="3740150"/>
          <p14:tracePt t="8123" x="5764213" y="3732213"/>
          <p14:tracePt t="8131" x="5749925" y="3724275"/>
          <p14:tracePt t="8139" x="5730875" y="3705225"/>
          <p14:tracePt t="8147" x="5711825" y="3690938"/>
          <p14:tracePt t="8155" x="5694363" y="3668713"/>
          <p14:tracePt t="8163" x="5670550" y="3657600"/>
          <p14:tracePt t="8171" x="5653088" y="3635375"/>
          <p14:tracePt t="8179" x="5634038" y="3616325"/>
          <p14:tracePt t="8187" x="5611813" y="3594100"/>
          <p14:tracePt t="8195" x="5588000" y="3560763"/>
          <p14:tracePt t="8203" x="5573713" y="3533775"/>
          <p14:tracePt t="8211" x="5559425" y="3508375"/>
          <p14:tracePt t="8219" x="5540375" y="3473450"/>
          <p14:tracePt t="8227" x="5524500" y="3448050"/>
          <p14:tracePt t="8235" x="5521325" y="3417888"/>
          <p14:tracePt t="8243" x="5510213" y="3390900"/>
          <p14:tracePt t="8251" x="5499100" y="3362325"/>
          <p14:tracePt t="8259" x="5495925" y="3346450"/>
          <p14:tracePt t="8267" x="5495925" y="3335338"/>
          <p14:tracePt t="8275" x="5495925" y="3321050"/>
          <p14:tracePt t="8283" x="5495925" y="3305175"/>
          <p14:tracePt t="8291" x="5495925" y="3294063"/>
          <p14:tracePt t="8301" x="5495925" y="3279775"/>
          <p14:tracePt t="8309" x="5495925" y="3263900"/>
          <p14:tracePt t="8315" x="5495925" y="3252788"/>
          <p14:tracePt t="8325" x="5499100" y="3238500"/>
          <p14:tracePt t="8333" x="5507038" y="3197225"/>
          <p14:tracePt t="8341" x="5518150" y="3167063"/>
          <p14:tracePt t="8349" x="5518150" y="3133725"/>
          <p14:tracePt t="8357" x="5518150" y="3087688"/>
          <p14:tracePt t="8365" x="5518150" y="3059113"/>
          <p14:tracePt t="8373" x="5513388" y="3021013"/>
          <p14:tracePt t="8381" x="5510213" y="2982913"/>
          <p14:tracePt t="8389" x="5499100" y="2949575"/>
          <p14:tracePt t="8397" x="5491163" y="2919413"/>
          <p14:tracePt t="8405" x="5487988" y="2901950"/>
          <p14:tracePt t="8413" x="5487988" y="2878138"/>
          <p14:tracePt t="8421" x="5487988" y="2871788"/>
          <p14:tracePt t="8429" x="5487988" y="2863850"/>
          <p14:tracePt t="8445" x="5487988" y="2860675"/>
          <p14:tracePt t="8513" x="5487988" y="2863850"/>
          <p14:tracePt t="8522" x="5487988" y="2867025"/>
          <p14:tracePt t="8539" x="5483225" y="2867025"/>
          <p14:tracePt t="8545" x="5483225" y="2871788"/>
          <p14:tracePt t="8561" x="5480050" y="2871788"/>
          <p14:tracePt t="8569" x="5480050" y="2878138"/>
          <p14:tracePt t="8579" x="5480050" y="2882900"/>
          <p14:tracePt t="8586" x="5476875" y="2886075"/>
          <p14:tracePt t="8595" x="5472113" y="2889250"/>
          <p14:tracePt t="8603" x="5468938" y="2894013"/>
          <p14:tracePt t="8611" x="5461000" y="2897188"/>
          <p14:tracePt t="8619" x="5457825" y="2913063"/>
          <p14:tracePt t="8627" x="5449888" y="2919413"/>
          <p14:tracePt t="8635" x="5449888" y="2930525"/>
          <p14:tracePt t="8643" x="5446713" y="2938463"/>
          <p14:tracePt t="8651" x="5446713" y="2946400"/>
          <p14:tracePt t="8659" x="5443538" y="2949575"/>
          <p14:tracePt t="8667" x="5443538" y="2954338"/>
          <p14:tracePt t="8675" x="5443538" y="2957513"/>
          <p14:tracePt t="8691" x="5443538" y="2960688"/>
          <p14:tracePt t="8699" x="5438775" y="2965450"/>
          <p14:tracePt t="8707" x="5438775" y="2971800"/>
          <p14:tracePt t="8715" x="5438775" y="2979738"/>
          <p14:tracePt t="8723" x="5438775" y="2987675"/>
          <p14:tracePt t="8731" x="5435600" y="3001963"/>
          <p14:tracePt t="8739" x="5435600" y="3021013"/>
          <p14:tracePt t="8747" x="5430838" y="3043238"/>
          <p14:tracePt t="8755" x="5430838" y="3062288"/>
          <p14:tracePt t="8763" x="5427663" y="3076575"/>
          <p14:tracePt t="8771" x="5427663" y="3087688"/>
          <p14:tracePt t="8779" x="5424488" y="3106738"/>
          <p14:tracePt t="8787" x="5416550" y="3117850"/>
          <p14:tracePt t="8795" x="5416550" y="3140075"/>
          <p14:tracePt t="8803" x="5413375" y="3167063"/>
          <p14:tracePt t="8811" x="5402263" y="3205163"/>
          <p14:tracePt t="8819" x="5386388" y="3238500"/>
          <p14:tracePt t="8827" x="5367338" y="3279775"/>
          <p14:tracePt t="8835" x="5338763" y="3327400"/>
          <p14:tracePt t="8843" x="5314950" y="3368675"/>
          <p14:tracePt t="8851" x="5292725" y="3402013"/>
          <p14:tracePt t="8861" x="5270500" y="3436938"/>
          <p14:tracePt t="8869" x="5248275" y="3462338"/>
          <p14:tracePt t="8887" x="5207000" y="3495675"/>
          <p14:tracePt t="8893" x="5180013" y="3511550"/>
          <p14:tracePt t="8901" x="5165725" y="3519488"/>
          <p14:tracePt t="8909" x="5151438" y="3522663"/>
          <p14:tracePt t="8917" x="5140325" y="3522663"/>
          <p14:tracePt t="8925" x="5132388" y="3525838"/>
          <p14:tracePt t="9103" x="5127625" y="3525838"/>
          <p14:tracePt t="9109" x="5102225" y="3511550"/>
          <p14:tracePt t="9117" x="5049838" y="3500438"/>
          <p14:tracePt t="9126" x="4989513" y="3500438"/>
          <p14:tracePt t="9133" x="4906963" y="3500438"/>
          <p14:tracePt t="9141" x="4824413" y="3508375"/>
          <p14:tracePt t="9151" x="4719638" y="3514725"/>
          <p14:tracePt t="9159" x="4622800" y="3522663"/>
          <p14:tracePt t="9167" x="4495800" y="3536950"/>
          <p14:tracePt t="9175" x="4335463" y="3556000"/>
          <p14:tracePt t="9183" x="4173538" y="3582988"/>
          <p14:tracePt t="9191" x="3997325" y="3613150"/>
          <p14:tracePt t="9199" x="3848100" y="3638550"/>
          <p14:tracePt t="9207" x="3705225" y="3652838"/>
          <p14:tracePt t="9215" x="3624263" y="3652838"/>
          <p14:tracePt t="9223" x="3530600" y="3649663"/>
          <p14:tracePt t="9231" x="3448050" y="3646488"/>
          <p14:tracePt t="9239" x="3373438" y="3627438"/>
          <p14:tracePt t="9247" x="3297238" y="3613150"/>
          <p14:tracePt t="9255" x="3222625" y="3594100"/>
          <p14:tracePt t="9263" x="3136900" y="3575050"/>
          <p14:tracePt t="9271" x="3046413" y="3552825"/>
          <p14:tracePt t="9279" x="2968625" y="3533775"/>
          <p14:tracePt t="9287" x="2878138" y="3500438"/>
          <p14:tracePt t="9295" x="2800350" y="3473450"/>
          <p14:tracePt t="9303" x="2706688" y="3443288"/>
          <p14:tracePt t="9311" x="2620963" y="3432175"/>
          <p14:tracePt t="9319" x="2544763" y="3417888"/>
          <p14:tracePt t="9327" x="2478088" y="3414713"/>
          <p14:tracePt t="9335" x="2417763" y="3398838"/>
          <p14:tracePt t="9343" x="2354263" y="3384550"/>
          <p14:tracePt t="9351" x="2309813" y="3365500"/>
          <p14:tracePt t="9359" x="2293938" y="3349625"/>
          <p14:tracePt t="9367" x="2290763" y="3335338"/>
          <p14:tracePt t="9375" x="2279650" y="3309938"/>
          <p14:tracePt t="9383" x="2271713" y="3290888"/>
          <p14:tracePt t="9391" x="2257425" y="3263900"/>
          <p14:tracePt t="9399" x="2241550" y="3244850"/>
          <p14:tracePt t="9407" x="2219325" y="3222625"/>
          <p14:tracePt t="9417" x="2201863" y="3205163"/>
          <p14:tracePt t="9425" x="2174875" y="3181350"/>
          <p14:tracePt t="9431" x="2152650" y="3167063"/>
          <p14:tracePt t="9441" x="2133600" y="3152775"/>
          <p14:tracePt t="9449" x="2119313" y="3133725"/>
          <p14:tracePt t="9457" x="2103438" y="3114675"/>
          <p14:tracePt t="9465" x="2095500" y="3103563"/>
          <p14:tracePt t="9473" x="2092325" y="3084513"/>
          <p14:tracePt t="9481" x="2089150" y="3065463"/>
          <p14:tracePt t="9489" x="2089150" y="3054350"/>
          <p14:tracePt t="9497" x="2089150" y="3040063"/>
          <p14:tracePt t="9505" x="2092325" y="3021013"/>
          <p14:tracePt t="9513" x="2103438" y="3001963"/>
          <p14:tracePt t="9521" x="2119313" y="2982913"/>
          <p14:tracePt t="9529" x="2130425" y="2965450"/>
          <p14:tracePt t="9537" x="2144713" y="2949575"/>
          <p14:tracePt t="9545" x="2152650" y="2930525"/>
          <p14:tracePt t="9553" x="2163763" y="2913063"/>
          <p14:tracePt t="9561" x="2166938" y="2897188"/>
          <p14:tracePt t="9569" x="2166938" y="2889250"/>
          <p14:tracePt t="9577" x="2166938" y="2874963"/>
          <p14:tracePt t="9593" x="2166938" y="2871788"/>
          <p14:tracePt t="9803" x="2166938" y="2867025"/>
          <p14:tracePt t="9812" x="2166938" y="2852738"/>
          <p14:tracePt t="9818" x="2144713" y="2819400"/>
          <p14:tracePt t="9827" x="2108200" y="2778125"/>
          <p14:tracePt t="9836" x="2066925" y="2740025"/>
          <p14:tracePt t="9843" x="2009775" y="2703513"/>
          <p14:tracePt t="9851" x="1931988" y="2668588"/>
          <p14:tracePt t="9859" x="1863725" y="2651125"/>
          <p14:tracePt t="9867" x="1797050" y="2638425"/>
          <p14:tracePt t="9875" x="1725613" y="2627313"/>
          <p14:tracePt t="9886" x="1687513" y="2620963"/>
          <p14:tracePt t="9891" x="1665288" y="2616200"/>
          <p14:tracePt t="9899" x="1658938" y="2613025"/>
          <p14:tracePt t="9907" x="1654175" y="2605088"/>
          <p14:tracePt t="9915" x="1654175" y="2601913"/>
          <p14:tracePt t="9923" x="1654175" y="2598738"/>
          <p14:tracePt t="9931" x="1658938" y="2590800"/>
          <p14:tracePt t="9939" x="1673225" y="2586038"/>
          <p14:tracePt t="9947" x="1684338" y="2579688"/>
          <p14:tracePt t="9957" x="1695450" y="2571750"/>
          <p14:tracePt t="9963" x="1725613" y="2560638"/>
          <p14:tracePt t="9971" x="1758950" y="2549525"/>
          <p14:tracePt t="9979" x="1785938" y="2538413"/>
          <p14:tracePt t="9987" x="1822450" y="2522538"/>
          <p14:tracePt t="9997" x="1857375" y="2500313"/>
          <p14:tracePt t="10005" x="1890713" y="2478088"/>
          <p14:tracePt t="10013" x="1935163" y="2439988"/>
          <p14:tracePt t="10021" x="1954213" y="2414588"/>
          <p14:tracePt t="10029" x="1976438" y="2381250"/>
          <p14:tracePt t="10037" x="1987550" y="2347913"/>
          <p14:tracePt t="10045" x="1987550" y="2324100"/>
          <p14:tracePt t="10053" x="1987550" y="2301875"/>
          <p14:tracePt t="10061" x="1987550" y="2282825"/>
          <p14:tracePt t="10070" x="1987550" y="2260600"/>
          <p14:tracePt t="10077" x="1984375" y="2238375"/>
          <p14:tracePt t="10086" x="1976438" y="2212975"/>
          <p14:tracePt t="10093" x="1946275" y="2163763"/>
          <p14:tracePt t="10101" x="1912938" y="2122488"/>
          <p14:tracePt t="10109" x="1863725" y="2073275"/>
          <p14:tracePt t="10117" x="1789113" y="2017713"/>
          <p14:tracePt t="10125" x="1725613" y="1979613"/>
          <p14:tracePt t="10133" x="1654175" y="1957388"/>
          <p14:tracePt t="10141" x="1587500" y="1938338"/>
          <p14:tracePt t="10149" x="1519238" y="1924050"/>
          <p14:tracePt t="10157" x="1452563" y="1920875"/>
          <p14:tracePt t="10165" x="1384300" y="1920875"/>
          <p14:tracePt t="10173" x="1317625" y="1920875"/>
          <p14:tracePt t="10181" x="1257300" y="1920875"/>
          <p14:tracePt t="10189" x="1198563" y="1920875"/>
          <p14:tracePt t="10197" x="1146175" y="1927225"/>
          <p14:tracePt t="10205" x="1100138" y="1931988"/>
          <p14:tracePt t="10213" x="1052513" y="1938338"/>
          <p14:tracePt t="10221" x="1014413" y="1957388"/>
          <p14:tracePt t="10229" x="965200" y="1968500"/>
          <p14:tracePt t="10237" x="928688" y="1979613"/>
          <p14:tracePt t="10245" x="895350" y="1995488"/>
          <p14:tracePt t="10253" x="854075" y="2006600"/>
          <p14:tracePt t="10261" x="823913" y="2017713"/>
          <p14:tracePt t="10269" x="804863" y="2020888"/>
          <p14:tracePt t="10277" x="785813" y="2032000"/>
          <p14:tracePt t="10287" x="766763" y="2036763"/>
          <p14:tracePt t="10295" x="755650" y="2039938"/>
          <p14:tracePt t="10303" x="744538" y="2047875"/>
          <p14:tracePt t="10311" x="725488" y="2058988"/>
          <p14:tracePt t="10319" x="719138" y="2062163"/>
          <p14:tracePt t="10327" x="711200" y="2070100"/>
          <p14:tracePt t="10336" x="703263" y="2073275"/>
          <p14:tracePt t="10343" x="700088" y="2081213"/>
          <p14:tracePt t="10351" x="688975" y="2092325"/>
          <p14:tracePt t="10359" x="685800" y="2100263"/>
          <p14:tracePt t="10367" x="677863" y="2119313"/>
          <p14:tracePt t="10375" x="666750" y="2130425"/>
          <p14:tracePt t="10383" x="650875" y="2152650"/>
          <p14:tracePt t="10391" x="636588" y="2171700"/>
          <p14:tracePt t="10399" x="628650" y="2182813"/>
          <p14:tracePt t="10407" x="620713" y="2197100"/>
          <p14:tracePt t="10415" x="617538" y="2212975"/>
          <p14:tracePt t="10423" x="617538" y="2224088"/>
          <p14:tracePt t="10431" x="617538" y="2238375"/>
          <p14:tracePt t="10439" x="617538" y="2254250"/>
          <p14:tracePt t="10447" x="625475" y="2276475"/>
          <p14:tracePt t="10455" x="628650" y="2309813"/>
          <p14:tracePt t="10463" x="644525" y="2343150"/>
          <p14:tracePt t="10471" x="658813" y="2387600"/>
          <p14:tracePt t="10479" x="669925" y="2439988"/>
          <p14:tracePt t="10487" x="669925" y="2508250"/>
          <p14:tracePt t="10495" x="669925" y="2582863"/>
          <p14:tracePt t="10503" x="666750" y="2657475"/>
          <p14:tracePt t="10511" x="655638" y="2743200"/>
          <p14:tracePt t="10519" x="647700" y="2811463"/>
          <p14:tracePt t="10527" x="647700" y="2874963"/>
          <p14:tracePt t="10536" x="655638" y="2924175"/>
          <p14:tracePt t="10543" x="669925" y="2949575"/>
          <p14:tracePt t="10553" x="692150" y="2976563"/>
          <p14:tracePt t="10561" x="711200" y="2990850"/>
          <p14:tracePt t="10567" x="738188" y="3006725"/>
          <p14:tracePt t="10577" x="763588" y="3021013"/>
          <p14:tracePt t="10585" x="782638" y="3028950"/>
          <p14:tracePt t="10593" x="793750" y="3032125"/>
          <p14:tracePt t="10601" x="801688" y="3032125"/>
          <p14:tracePt t="10609" x="804863" y="3032125"/>
          <p14:tracePt t="10793" x="801688" y="3035300"/>
          <p14:tracePt t="10801" x="793750" y="3046413"/>
          <p14:tracePt t="10809" x="785813" y="3059113"/>
          <p14:tracePt t="10817" x="777875" y="3076575"/>
          <p14:tracePt t="10826" x="766763" y="3098800"/>
          <p14:tracePt t="10833" x="766763" y="3125788"/>
          <p14:tracePt t="10841" x="766763" y="3155950"/>
          <p14:tracePt t="10849" x="766763" y="3186113"/>
          <p14:tracePt t="10859" x="766763" y="3222625"/>
          <p14:tracePt t="10867" x="766763" y="3252788"/>
          <p14:tracePt t="10875" x="774700" y="3279775"/>
          <p14:tracePt t="10903" x="790575" y="3373438"/>
          <p14:tracePt t="10907" x="793750" y="3409950"/>
          <p14:tracePt t="10915" x="804863" y="3443288"/>
          <p14:tracePt t="10923" x="804863" y="3481388"/>
          <p14:tracePt t="10931" x="815975" y="3514725"/>
          <p14:tracePt t="10939" x="827088" y="3548063"/>
          <p14:tracePt t="10947" x="838200" y="3571875"/>
          <p14:tracePt t="10955" x="846138" y="3597275"/>
          <p14:tracePt t="10963" x="860425" y="3616325"/>
          <p14:tracePt t="10971" x="882650" y="3649663"/>
          <p14:tracePt t="10979" x="898525" y="3671888"/>
          <p14:tracePt t="10987" x="909638" y="3687763"/>
          <p14:tracePt t="10995" x="917575" y="3713163"/>
          <p14:tracePt t="11003" x="928688" y="3729038"/>
          <p14:tracePt t="11011" x="935038" y="3743325"/>
          <p14:tracePt t="11019" x="939800" y="3759200"/>
          <p14:tracePt t="11027" x="947738" y="3765550"/>
          <p14:tracePt t="11036" x="954088" y="3773488"/>
          <p14:tracePt t="11043" x="969963" y="3784600"/>
          <p14:tracePt t="11052" x="976313" y="3795713"/>
          <p14:tracePt t="11059" x="995363" y="3803650"/>
          <p14:tracePt t="11067" x="1022350" y="3817938"/>
          <p14:tracePt t="11075" x="1047750" y="3829050"/>
          <p14:tracePt t="11083" x="1069975" y="3840163"/>
          <p14:tracePt t="11091" x="1089025" y="3848100"/>
          <p14:tracePt t="11099" x="1108075" y="3863975"/>
          <p14:tracePt t="11107" x="1122363" y="3875088"/>
          <p14:tracePt t="11117" x="1141413" y="3897313"/>
          <p14:tracePt t="11123" x="1157288" y="3916363"/>
          <p14:tracePt t="11133" x="1179513" y="3933825"/>
          <p14:tracePt t="11141" x="1185863" y="3949700"/>
          <p14:tracePt t="11149" x="1198563" y="3960813"/>
          <p14:tracePt t="11157" x="1223963" y="3979863"/>
          <p14:tracePt t="11165" x="1238250" y="3990975"/>
          <p14:tracePt t="11173" x="1250950" y="3997325"/>
          <p14:tracePt t="11181" x="1276350" y="4013200"/>
          <p14:tracePt t="11189" x="1287463" y="4021138"/>
          <p14:tracePt t="11197" x="1298575" y="4024313"/>
          <p14:tracePt t="11205" x="1317625" y="4032250"/>
          <p14:tracePt t="11213" x="1328738" y="4035425"/>
          <p14:tracePt t="11221" x="1355725" y="4043363"/>
          <p14:tracePt t="11229" x="1370013" y="4043363"/>
          <p14:tracePt t="11237" x="1389063" y="4046538"/>
          <p14:tracePt t="11245" x="1400175" y="4049713"/>
          <p14:tracePt t="11253" x="1411288" y="4049713"/>
          <p14:tracePt t="11261" x="1422400" y="4049713"/>
          <p14:tracePt t="11269" x="1441450" y="4049713"/>
          <p14:tracePt t="11277" x="1463675" y="4046538"/>
          <p14:tracePt t="11286" x="1489075" y="4035425"/>
          <p14:tracePt t="11293" x="1530350" y="4024313"/>
          <p14:tracePt t="11301" x="1560513" y="4010025"/>
          <p14:tracePt t="11310" x="1595438" y="3990975"/>
          <p14:tracePt t="11317" x="1620838" y="3975100"/>
          <p14:tracePt t="11325" x="1635125" y="3971925"/>
          <p14:tracePt t="11333" x="1647825" y="3960813"/>
          <p14:tracePt t="11342" x="1654175" y="3956050"/>
          <p14:tracePt t="11349" x="1665288" y="3944938"/>
          <p14:tracePt t="11357" x="1676400" y="3930650"/>
          <p14:tracePt t="11365" x="1692275" y="3903663"/>
          <p14:tracePt t="11373" x="1714500" y="3870325"/>
          <p14:tracePt t="11381" x="1728788" y="3836988"/>
          <p14:tracePt t="11389" x="1755775" y="3787775"/>
          <p14:tracePt t="11397" x="1778000" y="3732213"/>
          <p14:tracePt t="11405" x="1811338" y="3679825"/>
          <p14:tracePt t="11415" x="1841500" y="3608388"/>
          <p14:tracePt t="11423" x="1879600" y="3536950"/>
          <p14:tracePt t="11431" x="1920875" y="3462338"/>
          <p14:tracePt t="11439" x="1968500" y="3387725"/>
          <p14:tracePt t="11447" x="2006600" y="3324225"/>
          <p14:tracePt t="11455" x="2043113" y="3263900"/>
          <p14:tracePt t="11463" x="2084388" y="3181350"/>
          <p14:tracePt t="11471" x="2133600" y="3106738"/>
          <p14:tracePt t="11479" x="2189163" y="2987675"/>
          <p14:tracePt t="11487" x="2249488" y="2871788"/>
          <p14:tracePt t="11495" x="2298700" y="2759075"/>
          <p14:tracePt t="11503" x="2339975" y="2635250"/>
          <p14:tracePt t="11511" x="2370138" y="2527300"/>
          <p14:tracePt t="11519" x="2384425" y="2425700"/>
          <p14:tracePt t="11527" x="2384425" y="2343150"/>
          <p14:tracePt t="11536" x="2384425" y="2265363"/>
          <p14:tracePt t="11543" x="2370138" y="2193925"/>
          <p14:tracePt t="11551" x="2332038" y="2133600"/>
          <p14:tracePt t="11559" x="2287588" y="2078038"/>
          <p14:tracePt t="11567" x="2246313" y="2020888"/>
          <p14:tracePt t="11577" x="2189163" y="1968500"/>
          <p14:tracePt t="11583" x="2133600" y="1920875"/>
          <p14:tracePt t="11591" x="2078038" y="1882775"/>
          <p14:tracePt t="11599" x="2028825" y="1846263"/>
          <p14:tracePt t="11607" x="1995488" y="1830388"/>
          <p14:tracePt t="11615" x="1973263" y="1808163"/>
          <p14:tracePt t="11623" x="1954213" y="1800225"/>
          <p14:tracePt t="11631" x="1946275" y="1785938"/>
          <p14:tracePt t="11640" x="1938338" y="1778000"/>
          <p14:tracePt t="11647" x="1935163" y="1766888"/>
          <p14:tracePt t="11655" x="1931988" y="1755775"/>
          <p14:tracePt t="11665" x="1924050" y="1741488"/>
          <p14:tracePt t="11672" x="1909763" y="1733550"/>
          <p14:tracePt t="11679" x="1885950" y="1714500"/>
          <p14:tracePt t="11687" x="1852613" y="1695450"/>
          <p14:tracePt t="11695" x="1811338" y="1681163"/>
          <p14:tracePt t="11706" x="1766888" y="1670050"/>
          <p14:tracePt t="11711" x="1725613" y="1658938"/>
          <p14:tracePt t="11721" x="1673225" y="1658938"/>
          <p14:tracePt t="11729" x="1635125" y="1658938"/>
          <p14:tracePt t="11737" x="1598613" y="1658938"/>
          <p14:tracePt t="11745" x="1560513" y="1658938"/>
          <p14:tracePt t="11753" x="1527175" y="1658938"/>
          <p14:tracePt t="11761" x="1497013" y="1662113"/>
          <p14:tracePt t="11769" x="1466850" y="1670050"/>
          <p14:tracePt t="11777" x="1433513" y="1673225"/>
          <p14:tracePt t="11786" x="1400175" y="1692275"/>
          <p14:tracePt t="11793" x="1370013" y="1703388"/>
          <p14:tracePt t="11801" x="1336675" y="1706563"/>
          <p14:tracePt t="11809" x="1303338" y="1722438"/>
          <p14:tracePt t="11817" x="1257300" y="1733550"/>
          <p14:tracePt t="11825" x="1216025" y="1744663"/>
          <p14:tracePt t="11833" x="1171575" y="1763713"/>
          <p14:tracePt t="11841" x="1122363" y="1781175"/>
          <p14:tracePt t="11849" x="1077913" y="1793875"/>
          <p14:tracePt t="11858" x="1028700" y="1811338"/>
          <p14:tracePt t="11865" x="1000125" y="1822450"/>
          <p14:tracePt t="11873" x="965200" y="1833563"/>
          <p14:tracePt t="11903" x="860425" y="1871663"/>
          <p14:tracePt t="11907" x="827088" y="1882775"/>
          <p14:tracePt t="11913" x="808038" y="1890713"/>
          <p14:tracePt t="11921" x="785813" y="1898650"/>
          <p14:tracePt t="11929" x="771525" y="1905000"/>
          <p14:tracePt t="11937" x="755650" y="1916113"/>
          <p14:tracePt t="11945" x="733425" y="1931988"/>
          <p14:tracePt t="11953" x="714375" y="1946275"/>
          <p14:tracePt t="11961" x="696913" y="1968500"/>
          <p14:tracePt t="11969" x="681038" y="1979613"/>
          <p14:tracePt t="11977" x="669925" y="1995488"/>
          <p14:tracePt t="11987" x="655638" y="2014538"/>
          <p14:tracePt t="11995" x="625475" y="2039938"/>
          <p14:tracePt t="12003" x="614363" y="2058988"/>
          <p14:tracePt t="12011" x="603250" y="2078038"/>
          <p14:tracePt t="12019" x="584200" y="2100263"/>
          <p14:tracePt t="12027" x="573088" y="2125663"/>
          <p14:tracePt t="12036" x="561975" y="2144713"/>
          <p14:tracePt t="12043" x="554038" y="2174875"/>
          <p14:tracePt t="12051" x="534988" y="2208213"/>
          <p14:tracePt t="12059" x="523875" y="2260600"/>
          <p14:tracePt t="12067" x="512763" y="2309813"/>
          <p14:tracePt t="12075" x="504825" y="2362200"/>
          <p14:tracePt t="12083" x="504825" y="2422525"/>
          <p14:tracePt t="12091" x="504825" y="2474913"/>
          <p14:tracePt t="12099" x="509588" y="2541588"/>
          <p14:tracePt t="12107" x="527050" y="2601913"/>
          <p14:tracePt t="12115" x="554038" y="2690813"/>
          <p14:tracePt t="12123" x="606425" y="2819400"/>
          <p14:tracePt t="12131" x="681038" y="2979738"/>
          <p14:tracePt t="12140" x="744538" y="3136900"/>
          <p14:tracePt t="12147" x="842963" y="3290888"/>
          <p14:tracePt t="12155" x="947738" y="3455988"/>
          <p14:tracePt t="12163" x="1041400" y="3594100"/>
          <p14:tracePt t="12171" x="1122363" y="3690938"/>
          <p14:tracePt t="12179" x="1163638" y="3746500"/>
          <p14:tracePt t="12187" x="1201738" y="3787775"/>
          <p14:tracePt t="12195" x="1223963" y="3822700"/>
          <p14:tracePt t="12203" x="1227138" y="3848100"/>
          <p14:tracePt t="12211" x="1231900" y="3870325"/>
          <p14:tracePt t="12219" x="1238250" y="3897313"/>
          <p14:tracePt t="12227" x="1246188" y="3919538"/>
          <p14:tracePt t="12236" x="1257300" y="3933825"/>
          <p14:tracePt t="12243" x="1257300" y="3938588"/>
          <p14:tracePt t="13035" x="1257300" y="3983038"/>
          <p14:tracePt t="13041" x="1262063" y="4129088"/>
          <p14:tracePt t="13049" x="1292225" y="4294188"/>
          <p14:tracePt t="13057" x="1347788" y="4462463"/>
          <p14:tracePt t="13065" x="1422400" y="4638675"/>
          <p14:tracePt t="13073" x="1482725" y="4821238"/>
          <p14:tracePt t="13081" x="1541463" y="5019675"/>
          <p14:tracePt t="13089" x="1590675" y="5203825"/>
          <p14:tracePt t="13097" x="1635125" y="5367338"/>
          <p14:tracePt t="13105" x="1684338" y="5484813"/>
          <p14:tracePt t="13115" x="1733550" y="5559425"/>
          <p14:tracePt t="13123" x="1763713" y="5614988"/>
          <p14:tracePt t="13131" x="1800225" y="5656263"/>
          <p14:tracePt t="13140" x="1827213" y="5683250"/>
          <p14:tracePt t="13147" x="1841500" y="5708650"/>
          <p14:tracePt t="13155" x="1857375" y="5724525"/>
          <p14:tracePt t="13163" x="1863725" y="5730875"/>
          <p14:tracePt t="13171" x="1871663" y="5735638"/>
          <p14:tracePt t="13187" x="1874838" y="5735638"/>
          <p14:tracePt t="13203" x="1879600" y="5735638"/>
          <p14:tracePt t="13211" x="1882775" y="5730875"/>
          <p14:tracePt t="13219" x="1890713" y="5724525"/>
          <p14:tracePt t="13227" x="1898650" y="5716588"/>
          <p14:tracePt t="13236" x="1905000" y="5708650"/>
          <p14:tracePt t="13243" x="1916113" y="5700713"/>
          <p14:tracePt t="13251" x="1924050" y="5689600"/>
          <p14:tracePt t="13259" x="1943100" y="5675313"/>
          <p14:tracePt t="13267" x="1965325" y="5659438"/>
          <p14:tracePt t="13275" x="1998663" y="5637213"/>
          <p14:tracePt t="13283" x="2032000" y="5614988"/>
          <p14:tracePt t="13291" x="2084388" y="5584825"/>
          <p14:tracePt t="13299" x="2155825" y="5551488"/>
          <p14:tracePt t="13307" x="2238375" y="5510213"/>
          <p14:tracePt t="13315" x="2324100" y="5468938"/>
          <p14:tracePt t="13325" x="2466975" y="5405438"/>
          <p14:tracePt t="13331" x="2668588" y="5322888"/>
          <p14:tracePt t="13339" x="2930525" y="5248275"/>
          <p14:tracePt t="13347" x="3203575" y="5162550"/>
          <p14:tracePt t="13355" x="3536950" y="5080000"/>
          <p14:tracePt t="13363" x="3881438" y="5011738"/>
          <p14:tracePt t="13371" x="4222750" y="4956175"/>
          <p14:tracePt t="13379" x="4525963" y="4878388"/>
          <p14:tracePt t="13387" x="4779963" y="4821238"/>
          <p14:tracePt t="13395" x="5005388" y="4773613"/>
          <p14:tracePt t="13403" x="5199063" y="4732338"/>
          <p14:tracePt t="13413" x="5349875" y="4697413"/>
          <p14:tracePt t="13421" x="5465763" y="4683125"/>
          <p14:tracePt t="13429" x="5551488" y="4668838"/>
          <p14:tracePt t="13437" x="5618163" y="4656138"/>
          <p14:tracePt t="13445" x="5694363" y="4649788"/>
          <p14:tracePt t="13453" x="5730875" y="4649788"/>
          <p14:tracePt t="13461" x="5757863" y="4649788"/>
          <p14:tracePt t="13470" x="5768975" y="4649788"/>
          <p14:tracePt t="13477" x="5780088" y="4649788"/>
          <p14:tracePt t="13597" x="5780088" y="4645025"/>
          <p14:tracePt t="13606" x="5764213" y="4638675"/>
          <p14:tracePt t="13613" x="5722938" y="4616450"/>
          <p14:tracePt t="13621" x="5670550" y="4603750"/>
          <p14:tracePt t="13629" x="5595938" y="4597400"/>
          <p14:tracePt t="13637" x="5521325" y="4597400"/>
          <p14:tracePt t="13645" x="5427663" y="4592638"/>
          <p14:tracePt t="13653" x="5314950" y="4586288"/>
          <p14:tracePt t="13661" x="5154613" y="4556125"/>
          <p14:tracePt t="13669" x="5008563" y="4540250"/>
          <p14:tracePt t="13677" x="4843463" y="4503738"/>
          <p14:tracePt t="13687" x="4633913" y="4454525"/>
          <p14:tracePt t="13693" x="4421188" y="4391025"/>
          <p14:tracePt t="13703" x="4178300" y="4316413"/>
          <p14:tracePt t="13711" x="3933825" y="4244975"/>
          <p14:tracePt t="13719" x="3702050" y="4159250"/>
          <p14:tracePt t="13727" x="3514725" y="4090988"/>
          <p14:tracePt t="13737" x="3384550" y="4032250"/>
          <p14:tracePt t="13743" x="3282950" y="3983038"/>
          <p14:tracePt t="13751" x="3230563" y="3952875"/>
          <p14:tracePt t="13759" x="3203575" y="3930650"/>
          <p14:tracePt t="13767" x="3192463" y="3922713"/>
          <p14:tracePt t="13775" x="3192463" y="3919538"/>
          <p14:tracePt t="13783" x="3197225" y="3916363"/>
          <p14:tracePt t="13791" x="3211513" y="3911600"/>
          <p14:tracePt t="13799" x="3227388" y="3908425"/>
          <p14:tracePt t="13807" x="3252788" y="3903663"/>
          <p14:tracePt t="13815" x="3275013" y="3903663"/>
          <p14:tracePt t="13823" x="3313113" y="3903663"/>
          <p14:tracePt t="13831" x="3343275" y="3903663"/>
          <p14:tracePt t="13839" x="3379788" y="3903663"/>
          <p14:tracePt t="13847" x="3429000" y="3911600"/>
          <p14:tracePt t="13857" x="3459163" y="3911600"/>
          <p14:tracePt t="13863" x="3495675" y="3911600"/>
          <p14:tracePt t="13872" x="3533775" y="3911600"/>
          <p14:tracePt t="13879" x="3556000" y="3911600"/>
          <p14:tracePt t="13904" x="3594100" y="3897313"/>
          <p14:tracePt t="13911" x="3597275" y="3892550"/>
          <p14:tracePt t="13919" x="3605213" y="3889375"/>
          <p14:tracePt t="13927" x="3619500" y="3881438"/>
          <p14:tracePt t="13936" x="3646488" y="3878263"/>
          <p14:tracePt t="13943" x="3679825" y="3867150"/>
          <p14:tracePt t="13951" x="3716338" y="3863975"/>
          <p14:tracePt t="13959" x="3792538" y="3856038"/>
          <p14:tracePt t="13970" x="3903663" y="3856038"/>
          <p14:tracePt t="13975" x="4095750" y="3870325"/>
          <p14:tracePt t="13986" x="4311650" y="3881438"/>
          <p14:tracePt t="13993" x="4559300" y="3900488"/>
          <p14:tracePt t="14001" x="4791075" y="3911600"/>
          <p14:tracePt t="14009" x="5035550" y="3911600"/>
          <p14:tracePt t="14017" x="5292725" y="3911600"/>
          <p14:tracePt t="14025" x="5570538" y="3892550"/>
          <p14:tracePt t="14033" x="5876925" y="3881438"/>
          <p14:tracePt t="14041" x="6188075" y="3836988"/>
          <p14:tracePt t="14049" x="6480175" y="3814763"/>
          <p14:tracePt t="14057" x="6745288" y="3784600"/>
          <p14:tracePt t="14065" x="6981825" y="3754438"/>
          <p14:tracePt t="14073" x="7142163" y="3735388"/>
          <p14:tracePt t="14082" x="7285038" y="3717925"/>
          <p14:tracePt t="14089" x="7367588" y="3713163"/>
          <p14:tracePt t="14097" x="7442200" y="3698875"/>
          <p14:tracePt t="14106" x="7508875" y="3698875"/>
          <p14:tracePt t="14113" x="7561263" y="3698875"/>
          <p14:tracePt t="14121" x="7591425" y="3698875"/>
          <p14:tracePt t="14129" x="7621588" y="3698875"/>
          <p14:tracePt t="14137" x="7635875" y="3698875"/>
          <p14:tracePt t="14145" x="7643813" y="3698875"/>
          <p14:tracePt t="14251" x="7640638" y="3694113"/>
          <p14:tracePt t="14267" x="7643813" y="3694113"/>
          <p14:tracePt t="14275" x="7673975" y="3709988"/>
          <p14:tracePt t="14283" x="7726363" y="3735388"/>
          <p14:tracePt t="14291" x="7820025" y="3743325"/>
          <p14:tracePt t="14299" x="7916863" y="3751263"/>
          <p14:tracePt t="14307" x="8040688" y="3751263"/>
          <p14:tracePt t="14315" x="8178800" y="3751263"/>
          <p14:tracePt t="14323" x="8283575" y="3751263"/>
          <p14:tracePt t="14331" x="8382000" y="3746500"/>
          <p14:tracePt t="14340" x="8448675" y="3740150"/>
          <p14:tracePt t="14347" x="8531225" y="3732213"/>
          <p14:tracePt t="14355" x="8597900" y="3732213"/>
          <p14:tracePt t="14363" x="8650288" y="3732213"/>
          <p14:tracePt t="14371" x="8702675" y="3732213"/>
          <p14:tracePt t="14379" x="8724900" y="3732213"/>
          <p14:tracePt t="14387" x="8743950" y="3735388"/>
          <p14:tracePt t="14395" x="8755063" y="3743325"/>
          <p14:tracePt t="14403" x="8763000" y="3746500"/>
          <p14:tracePt t="14411" x="8770938" y="3754438"/>
          <p14:tracePt t="14419" x="8770938" y="3762375"/>
          <p14:tracePt t="14427" x="8770938" y="3765550"/>
          <p14:tracePt t="14436" x="8770938" y="3776663"/>
          <p14:tracePt t="14443" x="8770938" y="3784600"/>
          <p14:tracePt t="14451" x="8770938" y="3792538"/>
          <p14:tracePt t="14459" x="8770938" y="3803650"/>
          <p14:tracePt t="14467" x="8770938" y="3814763"/>
          <p14:tracePt t="14475" x="8770938" y="3825875"/>
          <p14:tracePt t="14483" x="8774113" y="3836988"/>
          <p14:tracePt t="14491" x="8774113" y="3851275"/>
          <p14:tracePt t="14499" x="8778875" y="3867150"/>
          <p14:tracePt t="14507" x="8778875" y="3878263"/>
          <p14:tracePt t="14515" x="8782050" y="3897313"/>
          <p14:tracePt t="14523" x="8793163" y="3911600"/>
          <p14:tracePt t="14531" x="8796338" y="3922713"/>
          <p14:tracePt t="14539" x="8807450" y="3941763"/>
          <p14:tracePt t="14549" x="8815388" y="3952875"/>
          <p14:tracePt t="14557" x="8823325" y="3963988"/>
          <p14:tracePt t="14565" x="8826500" y="3979863"/>
          <p14:tracePt t="14573" x="8826500" y="4002088"/>
          <p14:tracePt t="14581" x="8826500" y="4013200"/>
          <p14:tracePt t="14589" x="8823325" y="4024313"/>
          <p14:tracePt t="14597" x="8823325" y="4035425"/>
          <p14:tracePt t="14606" x="8818563" y="4049713"/>
          <p14:tracePt t="14613" x="8818563" y="4062413"/>
          <p14:tracePt t="14621" x="8818563" y="4073525"/>
          <p14:tracePt t="14629" x="8815388" y="4079875"/>
          <p14:tracePt t="14637" x="8815388" y="4087813"/>
          <p14:tracePt t="14645" x="8815388" y="4090988"/>
          <p14:tracePt t="14654" x="8812213" y="4095750"/>
          <p14:tracePt t="14661" x="8804275" y="4102100"/>
          <p14:tracePt t="14670" x="8793163" y="4106863"/>
          <p14:tracePt t="14677" x="8782050" y="4114800"/>
          <p14:tracePt t="14686" x="8751888" y="4125913"/>
          <p14:tracePt t="14693" x="8718550" y="4137025"/>
          <p14:tracePt t="14701" x="8688388" y="4140200"/>
          <p14:tracePt t="14709" x="8647113" y="4143375"/>
          <p14:tracePt t="14717" x="8616950" y="4151313"/>
          <p14:tracePt t="14727" x="8586788" y="4154488"/>
          <p14:tracePt t="14733" x="8539163" y="4154488"/>
          <p14:tracePt t="14741" x="8501063" y="4162425"/>
          <p14:tracePt t="14749" x="8448675" y="4162425"/>
          <p14:tracePt t="14757" x="8404225" y="4162425"/>
          <p14:tracePt t="14765" x="8351838" y="4162425"/>
          <p14:tracePt t="14773" x="8299450" y="4159250"/>
          <p14:tracePt t="14781" x="8247063" y="4148138"/>
          <p14:tracePt t="14789" x="8189913" y="4137025"/>
          <p14:tracePt t="14797" x="8145463" y="4117975"/>
          <p14:tracePt t="14805" x="8089900" y="4095750"/>
          <p14:tracePt t="14813" x="8018463" y="4054475"/>
          <p14:tracePt t="14823" x="7954963" y="4016375"/>
          <p14:tracePt t="14831" x="7880350" y="3963988"/>
          <p14:tracePt t="14839" x="7812088" y="3900488"/>
          <p14:tracePt t="14847" x="7729538" y="3833813"/>
          <p14:tracePt t="14855" x="7651750" y="3751263"/>
          <p14:tracePt t="14863" x="7569200" y="3671888"/>
          <p14:tracePt t="14871" x="7467600" y="3582988"/>
          <p14:tracePt t="14904" x="7040563" y="3140075"/>
          <p14:tracePt t="14911" x="6935788" y="3001963"/>
          <p14:tracePt t="14919" x="6838950" y="2836863"/>
          <p14:tracePt t="14927" x="6753225" y="2676525"/>
          <p14:tracePt t="14936" x="6689725" y="2516188"/>
          <p14:tracePt t="14943" x="6673850" y="2387600"/>
          <p14:tracePt t="14951" x="6673850" y="2295525"/>
          <p14:tracePt t="14959" x="6673850" y="2197100"/>
          <p14:tracePt t="14967" x="6700838" y="2130425"/>
          <p14:tracePt t="14975" x="6742113" y="2058988"/>
          <p14:tracePt t="14983" x="6797675" y="1979613"/>
          <p14:tracePt t="14991" x="6872288" y="1893888"/>
          <p14:tracePt t="14999" x="6962775" y="1808163"/>
          <p14:tracePt t="15007" x="7059613" y="1714500"/>
          <p14:tracePt t="15015" x="7172325" y="1620838"/>
          <p14:tracePt t="15023" x="7302500" y="1508125"/>
          <p14:tracePt t="15031" x="7426325" y="1422400"/>
          <p14:tracePt t="15040" x="7546975" y="1344613"/>
          <p14:tracePt t="15047" x="7666038" y="1276350"/>
          <p14:tracePt t="15055" x="7767638" y="1227138"/>
          <p14:tracePt t="15063" x="7834313" y="1204913"/>
          <p14:tracePt t="15071" x="7905750" y="1179513"/>
          <p14:tracePt t="15079" x="7950200" y="1174750"/>
          <p14:tracePt t="15087" x="7996238" y="1168400"/>
          <p14:tracePt t="15097" x="8026400" y="1168400"/>
          <p14:tracePt t="15103" x="8054975" y="1168400"/>
          <p14:tracePt t="15113" x="8096250" y="1168400"/>
          <p14:tracePt t="15121" x="8126413" y="1179513"/>
          <p14:tracePt t="15129" x="8167688" y="1187450"/>
          <p14:tracePt t="15137" x="8212138" y="1190625"/>
          <p14:tracePt t="15145" x="8258175" y="1201738"/>
          <p14:tracePt t="15153" x="8305800" y="1216025"/>
          <p14:tracePt t="15161" x="8358188" y="1227138"/>
          <p14:tracePt t="15170" x="8418513" y="1246188"/>
          <p14:tracePt t="15177" x="8497888" y="1273175"/>
          <p14:tracePt t="15186" x="8597900" y="1317625"/>
          <p14:tracePt t="15193" x="8710613" y="1366838"/>
          <p14:tracePt t="15201" x="8867775" y="1422400"/>
          <p14:tracePt t="15209" x="9010650" y="1482725"/>
          <p14:tracePt t="15217" x="9126538" y="1530350"/>
          <p14:tracePt t="15225" x="9186863" y="1565275"/>
          <p14:tracePt t="15233" x="9190038" y="1579563"/>
          <p14:tracePt t="15241" x="9190038" y="1624013"/>
          <p14:tracePt t="15249" x="9197975" y="1658938"/>
          <p14:tracePt t="15257" x="9209088" y="1703388"/>
          <p14:tracePt t="15265" x="9215438" y="1752600"/>
          <p14:tracePt t="15273" x="9226550" y="1789113"/>
          <p14:tracePt t="15281" x="9239250" y="1841500"/>
          <p14:tracePt t="15289" x="9239250" y="1893888"/>
          <p14:tracePt t="15297" x="9239250" y="1954213"/>
          <p14:tracePt t="15306" x="9239250" y="2006600"/>
          <p14:tracePt t="15313" x="9239250" y="2058988"/>
          <p14:tracePt t="15321" x="9239250" y="2111375"/>
          <p14:tracePt t="15329" x="9234488" y="2163763"/>
          <p14:tracePt t="15337" x="9223375" y="2212975"/>
          <p14:tracePt t="15345" x="9212263" y="2257425"/>
          <p14:tracePt t="15353" x="9193213" y="2298700"/>
          <p14:tracePt t="15361" x="9178925" y="2324100"/>
          <p14:tracePt t="15370" x="9156700" y="2359025"/>
          <p14:tracePt t="15378" x="9137650" y="2373313"/>
          <p14:tracePt t="15387" x="9121775" y="2384425"/>
          <p14:tracePt t="15395" x="9110663" y="2392363"/>
          <p14:tracePt t="15401" x="9104313" y="2395538"/>
          <p14:tracePt t="15547" x="9099550" y="2395538"/>
          <p14:tracePt t="15556" x="9088438" y="2395538"/>
          <p14:tracePt t="15563" x="9066213" y="2395538"/>
          <p14:tracePt t="15572" x="9051925" y="2422525"/>
          <p14:tracePt t="15579" x="9043988" y="2459038"/>
          <p14:tracePt t="15587" x="9043988" y="2511425"/>
          <p14:tracePt t="15595" x="9043988" y="2571750"/>
          <p14:tracePt t="15603" x="9047163" y="2638425"/>
          <p14:tracePt t="15612" x="9055100" y="2714625"/>
          <p14:tracePt t="15619" x="9055100" y="2781300"/>
          <p14:tracePt t="15627" x="9055100" y="2841625"/>
          <p14:tracePt t="15636" x="9055100" y="2894013"/>
          <p14:tracePt t="15643" x="9051925" y="2930525"/>
          <p14:tracePt t="15651" x="9051925" y="2960688"/>
          <p14:tracePt t="15659" x="9051925" y="2994025"/>
          <p14:tracePt t="15669" x="9047163" y="3024188"/>
          <p14:tracePt t="15677" x="9040813" y="3054350"/>
          <p14:tracePt t="15683" x="9028113" y="3103563"/>
          <p14:tracePt t="15693" x="9017000" y="3155950"/>
          <p14:tracePt t="15701" x="9005888" y="3205163"/>
          <p14:tracePt t="15709" x="8994775" y="3257550"/>
          <p14:tracePt t="15717" x="8983663" y="3302000"/>
          <p14:tracePt t="15725" x="8964613" y="3349625"/>
          <p14:tracePt t="15733" x="8950325" y="3384550"/>
          <p14:tracePt t="15741" x="8923338" y="3425825"/>
          <p14:tracePt t="15749" x="8905875" y="3451225"/>
          <p14:tracePt t="15757" x="8883650" y="3478213"/>
          <p14:tracePt t="15765" x="8856663" y="3492500"/>
          <p14:tracePt t="15773" x="8831263" y="3514725"/>
          <p14:tracePt t="15781" x="8796338" y="3530600"/>
          <p14:tracePt t="15789" x="8755063" y="3548063"/>
          <p14:tracePt t="15797" x="8721725" y="3567113"/>
          <p14:tracePt t="15805" x="8688388" y="3582988"/>
          <p14:tracePt t="15813" x="8658225" y="3597275"/>
          <p14:tracePt t="15821" x="8616950" y="3616325"/>
          <p14:tracePt t="15830" x="8575675" y="3627438"/>
          <p14:tracePt t="15837" x="8539163" y="3638550"/>
          <p14:tracePt t="15845" x="8493125" y="3646488"/>
          <p14:tracePt t="15853" x="8451850" y="3649663"/>
          <p14:tracePt t="15861" x="8421688" y="3649663"/>
          <p14:tracePt t="15870" x="8385175" y="3649663"/>
          <p14:tracePt t="15878" x="8358188" y="3649663"/>
          <p14:tracePt t="15903" x="8299450" y="3649663"/>
          <p14:tracePt t="15909" x="8277225" y="3649663"/>
          <p14:tracePt t="15919" x="8250238" y="3649663"/>
          <p14:tracePt t="15925" x="8220075" y="3649663"/>
          <p14:tracePt t="15933" x="8197850" y="3649663"/>
          <p14:tracePt t="15941" x="8172450" y="3652838"/>
          <p14:tracePt t="15949" x="8156575" y="3652838"/>
          <p14:tracePt t="15957" x="8126413" y="3652838"/>
          <p14:tracePt t="15967" x="8104188" y="3660775"/>
          <p14:tracePt t="15975" x="8081963" y="3660775"/>
          <p14:tracePt t="15983" x="8048625" y="3665538"/>
          <p14:tracePt t="15991" x="8032750" y="3665538"/>
          <p14:tracePt t="15999" x="8010525" y="3665538"/>
          <p14:tracePt t="16007" x="7996238" y="3665538"/>
          <p14:tracePt t="16015" x="7985125" y="3665538"/>
          <p14:tracePt t="16023" x="7977188" y="3665538"/>
          <p14:tracePt t="16031" x="7966075" y="3665538"/>
          <p14:tracePt t="16039" x="7954963" y="3660775"/>
          <p14:tracePt t="16047" x="7939088" y="3652838"/>
          <p14:tracePt t="16055" x="7927975" y="3649663"/>
          <p14:tracePt t="16063" x="7916863" y="3638550"/>
          <p14:tracePt t="16072" x="7897813" y="3630613"/>
          <p14:tracePt t="16079" x="7880350" y="3616325"/>
          <p14:tracePt t="16087" x="7853363" y="3594100"/>
          <p14:tracePt t="16095" x="7831138" y="3578225"/>
          <p14:tracePt t="16103" x="7804150" y="3563938"/>
          <p14:tracePt t="16111" x="7786688" y="3544888"/>
          <p14:tracePt t="16119" x="7762875" y="3514725"/>
          <p14:tracePt t="16127" x="7740650" y="3489325"/>
          <p14:tracePt t="16136" x="7726363" y="3462338"/>
          <p14:tracePt t="16143" x="7704138" y="3421063"/>
          <p14:tracePt t="16151" x="7681913" y="3387725"/>
          <p14:tracePt t="16159" x="7658100" y="3343275"/>
          <p14:tracePt t="16167" x="7624763" y="3294063"/>
          <p14:tracePt t="16175" x="7602538" y="3238500"/>
          <p14:tracePt t="16183" x="7577138" y="3170238"/>
          <p14:tracePt t="16191" x="7546975" y="3098800"/>
          <p14:tracePt t="16199" x="7519988" y="3021013"/>
          <p14:tracePt t="16207" x="7494588" y="2954338"/>
          <p14:tracePt t="16215" x="7489825" y="2894013"/>
          <p14:tracePt t="16223" x="7483475" y="2833688"/>
          <p14:tracePt t="16231" x="7483475" y="2781300"/>
          <p14:tracePt t="16240" x="7489825" y="2725738"/>
          <p14:tracePt t="16249" x="7508875" y="2679700"/>
          <p14:tracePt t="16257" x="7531100" y="2638425"/>
          <p14:tracePt t="16265" x="7561263" y="2598738"/>
          <p14:tracePt t="16273" x="7594600" y="2563813"/>
          <p14:tracePt t="16281" x="7635875" y="2533650"/>
          <p14:tracePt t="16289" x="7673975" y="2505075"/>
          <p14:tracePt t="16297" x="7718425" y="2481263"/>
          <p14:tracePt t="16306" x="7775575" y="2447925"/>
          <p14:tracePt t="16313" x="7823200" y="2425700"/>
          <p14:tracePt t="16321" x="7880350" y="2395538"/>
          <p14:tracePt t="16329" x="7924800" y="2370138"/>
          <p14:tracePt t="16337" x="7966075" y="2347913"/>
          <p14:tracePt t="16345" x="7991475" y="2332038"/>
          <p14:tracePt t="16353" x="8018463" y="2320925"/>
          <p14:tracePt t="16361" x="8037513" y="2306638"/>
          <p14:tracePt t="16370" x="8043863" y="2301875"/>
          <p14:tracePt t="16377" x="8051800" y="2298700"/>
          <p14:tracePt t="16386" x="8066088" y="2295525"/>
          <p14:tracePt t="16393" x="8070850" y="2295525"/>
          <p14:tracePt t="16401" x="8081963" y="2290763"/>
          <p14:tracePt t="16409" x="8093075" y="2290763"/>
          <p14:tracePt t="16417" x="8115300" y="2287588"/>
          <p14:tracePt t="16426" x="8145463" y="2282825"/>
          <p14:tracePt t="16433" x="8175625" y="2282825"/>
          <p14:tracePt t="16441" x="8216900" y="2282825"/>
          <p14:tracePt t="16449" x="8253413" y="2276475"/>
          <p14:tracePt t="16457" x="8291513" y="2271713"/>
          <p14:tracePt t="16465" x="8335963" y="2265363"/>
          <p14:tracePt t="16473" x="8369300" y="2260600"/>
          <p14:tracePt t="16482" x="8393113" y="2260600"/>
          <p14:tracePt t="16489" x="8418513" y="2254250"/>
          <p14:tracePt t="16497" x="8434388" y="2254250"/>
          <p14:tracePt t="16506" x="8440738" y="2254250"/>
          <p14:tracePt t="16513" x="8448675" y="2254250"/>
          <p14:tracePt t="16523" x="8451850" y="2254250"/>
          <p14:tracePt t="16531" x="8456613" y="2257425"/>
          <p14:tracePt t="16539" x="8462963" y="2257425"/>
          <p14:tracePt t="16547" x="8470900" y="2260600"/>
          <p14:tracePt t="16555" x="8482013" y="2271713"/>
          <p14:tracePt t="16563" x="8501063" y="2282825"/>
          <p14:tracePt t="16571" x="8534400" y="2306638"/>
          <p14:tracePt t="16579" x="8567738" y="2335213"/>
          <p14:tracePt t="16587" x="8602663" y="2370138"/>
          <p14:tracePt t="16595" x="8639175" y="2400300"/>
          <p14:tracePt t="16603" x="8680450" y="2439988"/>
          <p14:tracePt t="16611" x="8710613" y="2474913"/>
          <p14:tracePt t="16619" x="8732838" y="2516188"/>
          <p14:tracePt t="16627" x="8748713" y="2563813"/>
          <p14:tracePt t="16636" x="8755063" y="2609850"/>
          <p14:tracePt t="16643" x="8763000" y="2662238"/>
          <p14:tracePt t="16651" x="8763000" y="2720975"/>
          <p14:tracePt t="16659" x="8763000" y="2789238"/>
          <p14:tracePt t="16667" x="8763000" y="2863850"/>
          <p14:tracePt t="16675" x="8763000" y="2938463"/>
          <p14:tracePt t="16683" x="8766175" y="3021013"/>
          <p14:tracePt t="16691" x="8766175" y="3103563"/>
          <p14:tracePt t="16699" x="8766175" y="3175000"/>
          <p14:tracePt t="16707" x="8766175" y="3241675"/>
          <p14:tracePt t="16715" x="8766175" y="3302000"/>
          <p14:tracePt t="16723" x="8766175" y="3362325"/>
          <p14:tracePt t="16731" x="8766175" y="3421063"/>
          <p14:tracePt t="16740" x="8766175" y="3481388"/>
          <p14:tracePt t="16747" x="8759825" y="3541713"/>
          <p14:tracePt t="16755" x="8740775" y="3605213"/>
          <p14:tracePt t="16763" x="8718550" y="3657600"/>
          <p14:tracePt t="16771" x="8691563" y="3698875"/>
          <p14:tracePt t="16779" x="8677275" y="3732213"/>
          <p14:tracePt t="16787" x="8666163" y="3765550"/>
          <p14:tracePt t="16795" x="8655050" y="3787775"/>
          <p14:tracePt t="16803" x="8643938" y="3829050"/>
          <p14:tracePt t="16813" x="8632825" y="3863975"/>
          <p14:tracePt t="16821" x="8616950" y="3892550"/>
          <p14:tracePt t="16829" x="8597900" y="3933825"/>
          <p14:tracePt t="16837" x="8583613" y="3960813"/>
          <p14:tracePt t="16845" x="8564563" y="3986213"/>
          <p14:tracePt t="16853" x="8528050" y="4024313"/>
          <p14:tracePt t="16861" x="8501063" y="4043363"/>
          <p14:tracePt t="16870" x="8467725" y="4073525"/>
          <p14:tracePt t="16878" x="8434388" y="4090988"/>
          <p14:tracePt t="16903" x="8329613" y="4121150"/>
          <p14:tracePt t="16909" x="8291513" y="4129088"/>
          <p14:tracePt t="16917" x="8258175" y="4132263"/>
          <p14:tracePt t="16925" x="8228013" y="4143375"/>
          <p14:tracePt t="16933" x="8194675" y="4154488"/>
          <p14:tracePt t="16941" x="8159750" y="4167188"/>
          <p14:tracePt t="16949" x="8142288" y="4181475"/>
          <p14:tracePt t="16957" x="8118475" y="4192588"/>
          <p14:tracePt t="16965" x="8085138" y="4200525"/>
          <p14:tracePt t="16973" x="8066088" y="4211638"/>
          <p14:tracePt t="16981" x="8040688" y="4222750"/>
          <p14:tracePt t="16989" x="8013700" y="4230688"/>
          <p14:tracePt t="16997" x="7999413" y="4237038"/>
          <p14:tracePt t="17005" x="7980363" y="4241800"/>
          <p14:tracePt t="17013" x="7961313" y="4244975"/>
          <p14:tracePt t="17021" x="7947025" y="4244975"/>
          <p14:tracePt t="17029" x="7927975" y="4244975"/>
          <p14:tracePt t="17037" x="7913688" y="4244975"/>
          <p14:tracePt t="17045" x="7891463" y="4244975"/>
          <p14:tracePt t="17053" x="7872413" y="4248150"/>
          <p14:tracePt t="17061" x="7856538" y="4248150"/>
          <p14:tracePt t="17070" x="7845425" y="4252913"/>
          <p14:tracePt t="17077" x="7831138" y="4252913"/>
          <p14:tracePt t="17087" x="7820025" y="4252913"/>
          <p14:tracePt t="17093" x="7812088" y="4252913"/>
          <p14:tracePt t="17103" x="7808913" y="4252913"/>
          <p14:tracePt t="17111" x="7808913" y="4244975"/>
          <p14:tracePt t="17319" x="7800975" y="4244975"/>
          <p14:tracePt t="17327" x="7770813" y="4244975"/>
          <p14:tracePt t="17336" x="7704138" y="4252913"/>
          <p14:tracePt t="17343" x="7618413" y="4271963"/>
          <p14:tracePt t="17351" x="7467600" y="4297363"/>
          <p14:tracePt t="17359" x="7321550" y="4324350"/>
          <p14:tracePt t="17367" x="7145338" y="4352925"/>
          <p14:tracePt t="17375" x="7004050" y="4360863"/>
          <p14:tracePt t="17383" x="6861175" y="4368800"/>
          <p14:tracePt t="17393" x="6753225" y="4376738"/>
          <p14:tracePt t="17402" x="6678613" y="4383088"/>
          <p14:tracePt t="17409" x="6596063" y="4383088"/>
          <p14:tracePt t="17417" x="6535738" y="4383088"/>
          <p14:tracePt t="17425" x="6483350" y="4379913"/>
          <p14:tracePt t="17433" x="6430963" y="4379913"/>
          <p14:tracePt t="17441" x="6389688" y="4376738"/>
          <p14:tracePt t="17449" x="6359525" y="4368800"/>
          <p14:tracePt t="17457" x="6323013" y="4365625"/>
          <p14:tracePt t="17465" x="6265863" y="4357688"/>
          <p14:tracePt t="17473" x="6213475" y="4357688"/>
          <p14:tracePt t="17481" x="6176963" y="4357688"/>
          <p14:tracePt t="17489" x="6138863" y="4357688"/>
          <p14:tracePt t="17497" x="6116638" y="4357688"/>
          <p14:tracePt t="17506" x="6102350" y="4357688"/>
          <p14:tracePt t="17513" x="6086475" y="4357688"/>
          <p14:tracePt t="17521" x="6075363" y="4352925"/>
          <p14:tracePt t="17529" x="6067425" y="4352925"/>
          <p14:tracePt t="17537" x="6061075" y="4352925"/>
          <p14:tracePt t="17545" x="6049963" y="4352925"/>
          <p14:tracePt t="17555" x="6042025" y="4352925"/>
          <p14:tracePt t="17561" x="6034088" y="4349750"/>
          <p14:tracePt t="17570" x="6030913" y="4349750"/>
          <p14:tracePt t="17577" x="6026150" y="4346575"/>
          <p14:tracePt t="17586" x="6026150" y="4341813"/>
          <p14:tracePt t="17593" x="6026150" y="4338638"/>
          <p14:tracePt t="17795" x="6022975" y="4341813"/>
          <p14:tracePt t="17803" x="6019800" y="4346575"/>
          <p14:tracePt t="17811" x="6011863" y="4349750"/>
          <p14:tracePt t="17819" x="6000750" y="4352925"/>
          <p14:tracePt t="17828" x="5989638" y="4357688"/>
          <p14:tracePt t="17836" x="5970588" y="4365625"/>
          <p14:tracePt t="17843" x="5959475" y="4365625"/>
          <p14:tracePt t="17851" x="5948363" y="4368800"/>
          <p14:tracePt t="17859" x="5937250" y="4368800"/>
          <p14:tracePt t="17867" x="5921375" y="4368800"/>
          <p14:tracePt t="17875" x="5915025" y="4371975"/>
          <p14:tracePt t="17904" x="5884863" y="4376738"/>
          <p14:tracePt t="17910" x="5876925" y="4376738"/>
          <p14:tracePt t="17915" x="5865813" y="4376738"/>
          <p14:tracePt t="17924" x="5862638" y="4376738"/>
          <p14:tracePt t="17931" x="5854700" y="4376738"/>
          <p14:tracePt t="17940" x="5846763" y="4376738"/>
          <p14:tracePt t="17947" x="5843588" y="4376738"/>
          <p14:tracePt t="17957" x="5838825" y="4376738"/>
          <p14:tracePt t="17965" x="5838825" y="4371975"/>
          <p14:tracePt t="17973" x="5835650" y="4371975"/>
          <p14:tracePt t="17981" x="5835650" y="4368800"/>
          <p14:tracePt t="17989" x="5832475" y="4365625"/>
          <p14:tracePt t="17997" x="5827713" y="4365625"/>
          <p14:tracePt t="18013" x="5827713" y="4360863"/>
          <p14:tracePt t="18061" x="5827713" y="4357688"/>
          <p14:tracePt t="18085" x="5824538" y="4352925"/>
          <p14:tracePt t="18101" x="5821363" y="4349750"/>
          <p14:tracePt t="18110" x="5816600" y="4346575"/>
          <p14:tracePt t="18311" x="5813425" y="4346575"/>
          <p14:tracePt t="18319" x="5810250" y="4346575"/>
          <p14:tracePt t="18327" x="5805488" y="4346575"/>
          <p14:tracePt t="18336" x="5791200" y="4341813"/>
          <p14:tracePt t="18344" x="5768975" y="4338638"/>
          <p14:tracePt t="18351" x="5741988" y="4338638"/>
          <p14:tracePt t="18359" x="5711825" y="4338638"/>
          <p14:tracePt t="18367" x="5689600" y="4335463"/>
          <p14:tracePt t="18375" x="5664200" y="4327525"/>
          <p14:tracePt t="18383" x="5648325" y="4327525"/>
          <p14:tracePt t="18391" x="5629275" y="4324350"/>
          <p14:tracePt t="18399" x="5618163" y="4319588"/>
          <p14:tracePt t="18407" x="5611813" y="4316413"/>
          <p14:tracePt t="18415" x="5595938" y="4308475"/>
          <p14:tracePt t="18424" x="5588000" y="4305300"/>
          <p14:tracePt t="18431" x="5581650" y="4300538"/>
          <p14:tracePt t="18440" x="5573713" y="4297363"/>
          <p14:tracePt t="18447" x="5565775" y="4289425"/>
          <p14:tracePt t="18455" x="5554663" y="4278313"/>
          <p14:tracePt t="18463" x="5540375" y="4267200"/>
          <p14:tracePt t="18471" x="5513388" y="4244975"/>
          <p14:tracePt t="18479" x="5487988" y="4222750"/>
          <p14:tracePt t="18487" x="5461000" y="4203700"/>
          <p14:tracePt t="18495" x="5419725" y="4178300"/>
          <p14:tracePt t="18503" x="5378450" y="4154488"/>
          <p14:tracePt t="18511" x="5345113" y="4140200"/>
          <p14:tracePt t="18521" x="5303838" y="4110038"/>
          <p14:tracePt t="18529" x="5270500" y="4087813"/>
          <p14:tracePt t="18537" x="5237163" y="4068763"/>
          <p14:tracePt t="18545" x="5203825" y="4043363"/>
          <p14:tracePt t="18553" x="5168900" y="4013200"/>
          <p14:tracePt t="18561" x="5135563" y="3990975"/>
          <p14:tracePt t="18570" x="5102225" y="3960813"/>
          <p14:tracePt t="18577" x="5060950" y="3933825"/>
          <p14:tracePt t="18586" x="5027613" y="3911600"/>
          <p14:tracePt t="18593" x="4989513" y="3881438"/>
          <p14:tracePt t="18601" x="4964113" y="3859213"/>
          <p14:tracePt t="18609" x="4937125" y="3836988"/>
          <p14:tracePt t="18617" x="4918075" y="3822700"/>
          <p14:tracePt t="18625" x="4895850" y="3803650"/>
          <p14:tracePt t="18633" x="4870450" y="3787775"/>
          <p14:tracePt t="18641" x="4851400" y="3773488"/>
          <p14:tracePt t="18653" x="4832350" y="3762375"/>
          <p14:tracePt t="18662" x="4813300" y="3754438"/>
          <p14:tracePt t="18670" x="4795838" y="3743325"/>
          <p14:tracePt t="18677" x="4787900" y="3743325"/>
          <p14:tracePt t="18686" x="4779963" y="3740150"/>
          <p14:tracePt t="18693" x="4776788" y="3740150"/>
          <p14:tracePt t="18851" x="4760913" y="3740150"/>
          <p14:tracePt t="18859" x="4713288" y="3751263"/>
          <p14:tracePt t="18867" x="4638675" y="3762375"/>
          <p14:tracePt t="18875" x="4545013" y="3776663"/>
          <p14:tracePt t="18887" x="4421188" y="3776663"/>
          <p14:tracePt t="18891" x="4283075" y="3776663"/>
          <p14:tracePt t="18899" x="4137025" y="3762375"/>
          <p14:tracePt t="18907" x="4008438" y="3746500"/>
          <p14:tracePt t="18915" x="3862388" y="3729038"/>
          <p14:tracePt t="18923" x="3762375" y="3683000"/>
          <p14:tracePt t="18931" x="3646488" y="3616325"/>
          <p14:tracePt t="18940" x="3522663" y="3536950"/>
          <p14:tracePt t="18947" x="3398838" y="3448050"/>
          <p14:tracePt t="18955" x="3255963" y="3324225"/>
          <p14:tracePt t="18963" x="3095625" y="3175000"/>
          <p14:tracePt t="18971" x="2919413" y="3009900"/>
          <p14:tracePt t="18979" x="2773363" y="2822575"/>
          <p14:tracePt t="18987" x="2643188" y="2651125"/>
          <p14:tracePt t="18995" x="2500313" y="2478088"/>
          <p14:tracePt t="19003" x="2411413" y="2339975"/>
          <p14:tracePt t="19011" x="2335213" y="2235200"/>
          <p14:tracePt t="19019" x="2290763" y="2133600"/>
          <p14:tracePt t="19027" x="2276475" y="2066925"/>
          <p14:tracePt t="19036" x="2276475" y="1990725"/>
          <p14:tracePt t="19043" x="2276475" y="1916113"/>
          <p14:tracePt t="19051" x="2276475" y="1833563"/>
          <p14:tracePt t="19059" x="2276475" y="1758950"/>
          <p14:tracePt t="19067" x="2265363" y="1706563"/>
          <p14:tracePt t="19075" x="2241550" y="1658938"/>
          <p14:tracePt t="19086" x="2224088" y="1628775"/>
          <p14:tracePt t="19093" x="2216150" y="1601788"/>
          <p14:tracePt t="19099" x="2197100" y="1576388"/>
          <p14:tracePt t="19109" x="2193925" y="1557338"/>
          <p14:tracePt t="19117" x="2189163" y="1538288"/>
          <p14:tracePt t="19125" x="2182813" y="1527175"/>
          <p14:tracePt t="19133" x="2178050" y="1519238"/>
          <p14:tracePt t="19141" x="2171700" y="1512888"/>
          <p14:tracePt t="19149" x="2160588" y="1504950"/>
          <p14:tracePt t="19157" x="2147888" y="1501775"/>
          <p14:tracePt t="19165" x="2141538" y="1497013"/>
          <p14:tracePt t="19173" x="2133600" y="1493838"/>
          <p14:tracePt t="19181" x="2122488" y="1490663"/>
          <p14:tracePt t="19189" x="2100263" y="1490663"/>
          <p14:tracePt t="19198" x="2058988" y="1490663"/>
          <p14:tracePt t="19205" x="2014538" y="1497013"/>
          <p14:tracePt t="19214" x="1962150" y="1501775"/>
          <p14:tracePt t="19221" x="1909763" y="1501775"/>
          <p14:tracePt t="19229" x="1857375" y="1508125"/>
          <p14:tracePt t="19237" x="1819275" y="1512888"/>
          <p14:tracePt t="19245" x="1778000" y="1512888"/>
          <p14:tracePt t="19253" x="1739900" y="1519238"/>
          <p14:tracePt t="19261" x="1711325" y="1524000"/>
          <p14:tracePt t="19269" x="1676400" y="1527175"/>
          <p14:tracePt t="19277" x="1647825" y="1535113"/>
          <p14:tracePt t="19286" x="1620838" y="1538288"/>
          <p14:tracePt t="19293" x="1598613" y="1549400"/>
          <p14:tracePt t="19301" x="1571625" y="1565275"/>
          <p14:tracePt t="19309" x="1538288" y="1587500"/>
          <p14:tracePt t="19317" x="1504950" y="1609725"/>
          <p14:tracePt t="19326" x="1471613" y="1631950"/>
          <p14:tracePt t="19334" x="1425575" y="1673225"/>
          <p14:tracePt t="19341" x="1377950" y="1711325"/>
          <p14:tracePt t="19349" x="1328738" y="1747838"/>
          <p14:tracePt t="19357" x="1279525" y="1789113"/>
          <p14:tracePt t="19365" x="1231900" y="1827213"/>
          <p14:tracePt t="19376" x="1190625" y="1863725"/>
          <p14:tracePt t="19383" x="1157288" y="1898650"/>
          <p14:tracePt t="19392" x="1133475" y="1931988"/>
          <p14:tracePt t="19399" x="1122363" y="1957388"/>
          <p14:tracePt t="19407" x="1111250" y="1984375"/>
          <p14:tracePt t="19415" x="1119188" y="2014538"/>
          <p14:tracePt t="19423" x="1133475" y="2047875"/>
          <p14:tracePt t="19431" x="1163638" y="2081213"/>
          <p14:tracePt t="19440" x="1204913" y="2119313"/>
          <p14:tracePt t="19447" x="1254125" y="2155825"/>
          <p14:tracePt t="19455" x="1303338" y="2189163"/>
          <p14:tracePt t="19463" x="1358900" y="2235200"/>
          <p14:tracePt t="19471" x="1400175" y="2271713"/>
          <p14:tracePt t="19479" x="1452563" y="2320925"/>
          <p14:tracePt t="19487" x="1489075" y="2376488"/>
          <p14:tracePt t="19495" x="1519238" y="2444750"/>
          <p14:tracePt t="19503" x="1560513" y="2527300"/>
          <p14:tracePt t="19511" x="1587500" y="2593975"/>
          <p14:tracePt t="19519" x="1624013" y="2668588"/>
          <p14:tracePt t="19527" x="1654175" y="2736850"/>
          <p14:tracePt t="19536" x="1695450" y="2819400"/>
          <p14:tracePt t="19543" x="1728788" y="2882900"/>
          <p14:tracePt t="19552" x="1758950" y="2949575"/>
          <p14:tracePt t="19559" x="1797050" y="3006725"/>
          <p14:tracePt t="19567" x="1827213" y="3062288"/>
          <p14:tracePt t="19575" x="1857375" y="3111500"/>
          <p14:tracePt t="19583" x="1868488" y="3133725"/>
          <p14:tracePt t="19591" x="1879600" y="3159125"/>
          <p14:tracePt t="19599" x="1882775" y="3192463"/>
          <p14:tracePt t="19607" x="1882775" y="3216275"/>
          <p14:tracePt t="19615" x="1882775" y="3230563"/>
          <p14:tracePt t="19623" x="1882775" y="3260725"/>
          <p14:tracePt t="19631" x="1882775" y="3271838"/>
          <p14:tracePt t="19640" x="1882775" y="3282950"/>
          <p14:tracePt t="19647" x="1885950" y="3297238"/>
          <p14:tracePt t="19655" x="1890713" y="3309938"/>
          <p14:tracePt t="19665" x="1893888" y="3316288"/>
          <p14:tracePt t="19674" x="1901825" y="3324225"/>
          <p14:tracePt t="19681" x="1912938" y="3332163"/>
          <p14:tracePt t="19689" x="1924050" y="3335338"/>
          <p14:tracePt t="19697" x="1931988" y="3338513"/>
          <p14:tracePt t="19705" x="1935163" y="3338513"/>
          <p14:tracePt t="19713" x="1938338" y="3338513"/>
          <p14:tracePt t="19769" x="1938338" y="3343275"/>
          <p14:tracePt t="19777" x="1938338" y="3349625"/>
          <p14:tracePt t="19786" x="1938338" y="3365500"/>
          <p14:tracePt t="19793" x="1938338" y="3384550"/>
          <p14:tracePt t="19801" x="1938338" y="3390900"/>
          <p14:tracePt t="19809" x="1938338" y="3402013"/>
          <p14:tracePt t="19817" x="1946275" y="3421063"/>
          <p14:tracePt t="19825" x="1951038" y="3436938"/>
          <p14:tracePt t="19833" x="1957388" y="3455988"/>
          <p14:tracePt t="19841" x="1979613" y="3489325"/>
          <p14:tracePt t="19849" x="2003425" y="3511550"/>
          <p14:tracePt t="19857" x="2028825" y="3536950"/>
          <p14:tracePt t="19865" x="2062163" y="3567113"/>
          <p14:tracePt t="19874" x="2111375" y="3597275"/>
          <p14:tracePt t="19881" x="2144713" y="3619500"/>
          <p14:tracePt t="19903" x="2219325" y="3657600"/>
          <p14:tracePt t="19906" x="2254250" y="3676650"/>
          <p14:tracePt t="19914" x="2279650" y="3687763"/>
          <p14:tracePt t="19922" x="2301875" y="3687763"/>
          <p14:tracePt t="19931" x="2312988" y="3687763"/>
          <p14:tracePt t="19940" x="2320925" y="3687763"/>
          <p14:tracePt t="19945" x="2324100" y="3687763"/>
          <p14:tracePt t="20099" x="2324100" y="3683000"/>
          <p14:tracePt t="20107" x="2312988" y="3676650"/>
          <p14:tracePt t="20115" x="2279650" y="3676650"/>
          <p14:tracePt t="20123" x="2260600" y="3687763"/>
          <p14:tracePt t="20131" x="2254250" y="3709988"/>
          <p14:tracePt t="20140" x="2254250" y="3740150"/>
          <p14:tracePt t="20147" x="2257425" y="3781425"/>
          <p14:tracePt t="20156" x="2287588" y="3825875"/>
          <p14:tracePt t="20163" x="2328863" y="3881438"/>
          <p14:tracePt t="20171" x="2395538" y="3941763"/>
          <p14:tracePt t="20179" x="2492375" y="4013200"/>
          <p14:tracePt t="20187" x="2586038" y="4084638"/>
          <p14:tracePt t="20195" x="2736850" y="4181475"/>
          <p14:tracePt t="20203" x="2897188" y="4256088"/>
          <p14:tracePt t="20211" x="3087688" y="4346575"/>
          <p14:tracePt t="20221" x="3275013" y="4413250"/>
          <p14:tracePt t="20227" x="3459163" y="4473575"/>
          <p14:tracePt t="20237" x="3608388" y="4506913"/>
          <p14:tracePt t="20245" x="3709988" y="4522788"/>
          <p14:tracePt t="20253" x="3776663" y="4529138"/>
          <p14:tracePt t="20261" x="3851275" y="4525963"/>
          <p14:tracePt t="20270" x="3919538" y="4518025"/>
          <p14:tracePt t="20277" x="3983038" y="4503738"/>
          <p14:tracePt t="20286" x="4043363" y="4484688"/>
          <p14:tracePt t="20294" x="4090988" y="4454525"/>
          <p14:tracePt t="20301" x="4140200" y="4429125"/>
          <p14:tracePt t="20309" x="4189413" y="4398963"/>
          <p14:tracePt t="20317" x="4233863" y="4376738"/>
          <p14:tracePt t="20325" x="4275138" y="4352925"/>
          <p14:tracePt t="20333" x="4308475" y="4330700"/>
          <p14:tracePt t="20341" x="4357688" y="4297363"/>
          <p14:tracePt t="20350" x="4391025" y="4275138"/>
          <p14:tracePt t="20357" x="4424363" y="4252913"/>
          <p14:tracePt t="20365" x="4465638" y="4225925"/>
          <p14:tracePt t="20373" x="4506913" y="4200525"/>
          <p14:tracePt t="20381" x="4556125" y="4178300"/>
          <p14:tracePt t="20389" x="4614863" y="4159250"/>
          <p14:tracePt t="20397" x="4686300" y="4132263"/>
          <p14:tracePt t="20405" x="4760913" y="4106863"/>
          <p14:tracePt t="20413" x="4832350" y="4084638"/>
          <p14:tracePt t="20421" x="4918075" y="4054475"/>
          <p14:tracePt t="20429" x="5005388" y="4021138"/>
          <p14:tracePt t="20437" x="5099050" y="3994150"/>
          <p14:tracePt t="20445" x="5180013" y="3956050"/>
          <p14:tracePt t="20453" x="5248275" y="3927475"/>
          <p14:tracePt t="20462" x="5297488" y="3903663"/>
          <p14:tracePt t="20470" x="5338763" y="3886200"/>
          <p14:tracePt t="20477" x="5364163" y="3870325"/>
          <p14:tracePt t="20486" x="5375275" y="3856038"/>
          <p14:tracePt t="20493" x="5383213" y="3856038"/>
          <p14:tracePt t="20501" x="5386388" y="3851275"/>
          <p14:tracePt t="20647" x="5378450" y="3851275"/>
          <p14:tracePt t="20655" x="5367338" y="3851275"/>
          <p14:tracePt t="20664" x="5360988" y="3863975"/>
          <p14:tracePt t="20671" x="5360988" y="3889375"/>
          <p14:tracePt t="20679" x="5378450" y="3938588"/>
          <p14:tracePt t="20687" x="5416550" y="4002088"/>
          <p14:tracePt t="20695" x="5487988" y="4068763"/>
          <p14:tracePt t="20703" x="5600700" y="4173538"/>
          <p14:tracePt t="20711" x="5700713" y="4267200"/>
          <p14:tracePt t="20719" x="5827713" y="4365625"/>
          <p14:tracePt t="20727" x="5948363" y="4443413"/>
          <p14:tracePt t="20737" x="6049963" y="4498975"/>
          <p14:tracePt t="20744" x="6154738" y="4556125"/>
          <p14:tracePt t="20751" x="6262688" y="4592638"/>
          <p14:tracePt t="20759" x="6356350" y="4622800"/>
          <p14:tracePt t="20767" x="6442075" y="4633913"/>
          <p14:tracePt t="20775" x="6516688" y="4641850"/>
          <p14:tracePt t="20783" x="6591300" y="4641850"/>
          <p14:tracePt t="20793" x="6643688" y="4641850"/>
          <p14:tracePt t="20801" x="6681788" y="4641850"/>
          <p14:tracePt t="20810" x="6708775" y="4641850"/>
          <p14:tracePt t="20817" x="6719888" y="4638675"/>
          <p14:tracePt t="20825" x="6723063" y="4633913"/>
          <p14:tracePt t="20953" x="6719888" y="4633913"/>
          <p14:tracePt t="20962" x="6678613" y="4619625"/>
          <p14:tracePt t="20970" x="6580188" y="4597400"/>
          <p14:tracePt t="20978" x="6378575" y="4589463"/>
          <p14:tracePt t="20986" x="6149975" y="4578350"/>
          <p14:tracePt t="20993" x="5888038" y="4567238"/>
          <p14:tracePt t="21001" x="5551488" y="4556125"/>
          <p14:tracePt t="21009" x="5168900" y="4533900"/>
          <p14:tracePt t="21018" x="4713288" y="4533900"/>
          <p14:tracePt t="21026" x="4244975" y="4533900"/>
          <p14:tracePt t="21033" x="3787775" y="4522788"/>
          <p14:tracePt t="21041" x="3421063" y="4510088"/>
          <p14:tracePt t="21049" x="3148013" y="4498975"/>
          <p14:tracePt t="21057" x="2957513" y="4481513"/>
          <p14:tracePt t="21065" x="2871788" y="4465638"/>
          <p14:tracePt t="21074" x="2841625" y="4462463"/>
          <p14:tracePt t="21083" x="2833688" y="4457700"/>
          <p14:tracePt t="21091" x="2833688" y="4454525"/>
          <p14:tracePt t="21100" x="2833688" y="4451350"/>
          <p14:tracePt t="21107" x="2833688" y="4446588"/>
          <p14:tracePt t="21252" x="2833688" y="4443413"/>
          <p14:tracePt t="21259" x="2833688" y="4435475"/>
          <p14:tracePt t="21267" x="2841625" y="4394200"/>
          <p14:tracePt t="21275" x="2841625" y="4360863"/>
          <p14:tracePt t="21283" x="2836863" y="4330700"/>
          <p14:tracePt t="21291" x="2836863" y="4300538"/>
          <p14:tracePt t="21300" x="2822575" y="4275138"/>
          <p14:tracePt t="21307" x="2800350" y="4248150"/>
          <p14:tracePt t="21315" x="2767013" y="4225925"/>
          <p14:tracePt t="21323" x="2717800" y="4195763"/>
          <p14:tracePt t="21331" x="2665413" y="4162425"/>
          <p14:tracePt t="21340" x="2624138" y="4129088"/>
          <p14:tracePt t="21347" x="2579688" y="4087813"/>
          <p14:tracePt t="21358" x="2549525" y="4046538"/>
          <p14:tracePt t="21365" x="2527300" y="4005263"/>
          <p14:tracePt t="21373" x="2516188" y="3971925"/>
          <p14:tracePt t="21381" x="2505075" y="3930650"/>
          <p14:tracePt t="21389" x="2505075" y="3900488"/>
          <p14:tracePt t="21398" x="2508250" y="3870325"/>
          <p14:tracePt t="21406" x="2511425" y="3836988"/>
          <p14:tracePt t="21414" x="2516188" y="3822700"/>
          <p14:tracePt t="21421" x="2519363" y="3803650"/>
          <p14:tracePt t="21429" x="2538413" y="3776663"/>
          <p14:tracePt t="21437" x="2549525" y="3765550"/>
          <p14:tracePt t="21446" x="2571750" y="3743325"/>
          <p14:tracePt t="21454" x="2597150" y="3729038"/>
          <p14:tracePt t="21461" x="2624138" y="3713163"/>
          <p14:tracePt t="21470" x="2643188" y="3698875"/>
          <p14:tracePt t="21477" x="2662238" y="3690938"/>
          <p14:tracePt t="21486" x="2668588" y="3679825"/>
          <p14:tracePt t="21493" x="2673350" y="3671888"/>
          <p14:tracePt t="21501" x="2676525" y="3671888"/>
          <p14:tracePt t="21518" x="2676525" y="3668713"/>
          <p14:tracePt t="21541" x="2673350" y="3668713"/>
          <p14:tracePt t="21549" x="2668588" y="3668713"/>
          <p14:tracePt t="21565" x="2668588" y="3671888"/>
          <p14:tracePt t="21711" x="2668588" y="3676650"/>
          <p14:tracePt t="21735" x="2668588" y="3679825"/>
          <p14:tracePt t="21751" x="2668588" y="3683000"/>
          <p14:tracePt t="21759" x="2668588" y="3687763"/>
          <p14:tracePt t="21784" x="2668588" y="3690938"/>
          <p14:tracePt t="21791" x="2668588" y="3694113"/>
          <p14:tracePt t="21799" x="2668588" y="3698875"/>
          <p14:tracePt t="21816" x="2668588" y="3702050"/>
          <p14:tracePt t="21823" x="2668588" y="3705225"/>
          <p14:tracePt t="21831" x="2668588" y="3713163"/>
          <p14:tracePt t="21847" x="2668588" y="3721100"/>
          <p14:tracePt t="21856" x="2668588" y="3729038"/>
          <p14:tracePt t="21864" x="2668588" y="3735388"/>
          <p14:tracePt t="21871" x="2668588" y="3740150"/>
          <p14:tracePt t="21905" x="2668588" y="3754438"/>
          <p14:tracePt t="21912" x="2668588" y="3762375"/>
          <p14:tracePt t="21922" x="2668588" y="3765550"/>
          <p14:tracePt t="21937" x="2668588" y="3770313"/>
          <p14:tracePt t="21953" x="2668588" y="3773488"/>
          <p14:tracePt t="21970" x="2668588" y="3776663"/>
          <p14:tracePt t="21993" x="2673350" y="3776663"/>
          <p14:tracePt t="22009" x="2676525" y="3776663"/>
          <p14:tracePt t="22017" x="2676525" y="3781425"/>
          <p14:tracePt t="22025" x="2679700" y="3781425"/>
          <p14:tracePt t="22034" x="2679700" y="3784600"/>
          <p14:tracePt t="22041" x="2684463" y="3784600"/>
          <p14:tracePt t="22049" x="2687638" y="3787775"/>
          <p14:tracePt t="22058" x="2695575" y="3792538"/>
          <p14:tracePt t="22066" x="2706688" y="3795713"/>
          <p14:tracePt t="22074" x="2720975" y="3798888"/>
          <p14:tracePt t="22082" x="2732088" y="3806825"/>
          <p14:tracePt t="22089" x="2751138" y="3817938"/>
          <p14:tracePt t="22098" x="2778125" y="3833813"/>
          <p14:tracePt t="22105" x="2825750" y="3863975"/>
          <p14:tracePt t="22113" x="2878138" y="3892550"/>
          <p14:tracePt t="22121" x="2965450" y="3941763"/>
          <p14:tracePt t="22130" x="3070225" y="4005263"/>
          <p14:tracePt t="22137" x="3200400" y="4068763"/>
          <p14:tracePt t="22145" x="3343275" y="4132263"/>
          <p14:tracePt t="22153" x="3530600" y="4200525"/>
          <p14:tracePt t="22161" x="3713163" y="4248150"/>
          <p14:tracePt t="22170" x="3919538" y="4286250"/>
          <p14:tracePt t="22177" x="4125913" y="4316413"/>
          <p14:tracePt t="22186" x="4375150" y="4349750"/>
          <p14:tracePt t="22193" x="4625975" y="4379913"/>
          <p14:tracePt t="22202" x="4862513" y="4410075"/>
          <p14:tracePt t="22211" x="5038725" y="4429125"/>
          <p14:tracePt t="22219" x="5165725" y="4443413"/>
          <p14:tracePt t="22227" x="5240338" y="4462463"/>
          <p14:tracePt t="22236" x="5319713" y="4476750"/>
          <p14:tracePt t="22244" x="5364163" y="4492625"/>
          <p14:tracePt t="22252" x="5397500" y="4503738"/>
          <p14:tracePt t="22259" x="5408613" y="4506913"/>
          <p14:tracePt t="22267" x="5416550" y="4510088"/>
          <p14:tracePt t="22421" x="5408613" y="4510088"/>
          <p14:tracePt t="22427" x="5402263" y="4510088"/>
          <p14:tracePt t="22436" x="5402263" y="4522788"/>
          <p14:tracePt t="22444" x="5416550" y="4540250"/>
          <p14:tracePt t="22451" x="5443538" y="4575175"/>
          <p14:tracePt t="22459" x="5513388" y="4611688"/>
          <p14:tracePt t="22467" x="5603875" y="4656138"/>
          <p14:tracePt t="22476" x="5711825" y="4694238"/>
          <p14:tracePt t="22484" x="5835650" y="4727575"/>
          <p14:tracePt t="22491" x="5967413" y="4754563"/>
          <p14:tracePt t="22502" x="6138863" y="4760913"/>
          <p14:tracePt t="22509" x="6356350" y="4773613"/>
          <p14:tracePt t="22517" x="6599238" y="4773613"/>
          <p14:tracePt t="22525" x="6877050" y="4754563"/>
          <p14:tracePt t="22533" x="7138988" y="4743450"/>
          <p14:tracePt t="22542" x="7400925" y="4721225"/>
          <p14:tracePt t="22549" x="7618413" y="4713288"/>
          <p14:tracePt t="22557" x="7789863" y="4694238"/>
          <p14:tracePt t="22565" x="7947025" y="4686300"/>
          <p14:tracePt t="22573" x="8032750" y="4672013"/>
          <p14:tracePt t="22582" x="8101013" y="4664075"/>
          <p14:tracePt t="22590" x="8145463" y="4660900"/>
          <p14:tracePt t="22597" x="8189913" y="4652963"/>
          <p14:tracePt t="22606" x="8208963" y="4649788"/>
          <p14:tracePt t="22614" x="8212138" y="4649788"/>
          <p14:tracePt t="22622" x="8216900" y="4649788"/>
          <p14:tracePt t="22703" x="8212138" y="4645025"/>
          <p14:tracePt t="22709" x="8175625" y="4627563"/>
          <p14:tracePt t="22718" x="8134350" y="4597400"/>
          <p14:tracePt t="22725" x="8123238" y="4581525"/>
          <p14:tracePt t="22733" x="8112125" y="4562475"/>
          <p14:tracePt t="22741" x="8112125" y="4548188"/>
          <p14:tracePt t="22750" x="8118475" y="4514850"/>
          <p14:tracePt t="22757" x="8123238" y="4484688"/>
          <p14:tracePt t="22765" x="8131175" y="4446588"/>
          <p14:tracePt t="22774" x="8134350" y="4413250"/>
          <p14:tracePt t="22784" x="8137525" y="4376738"/>
          <p14:tracePt t="22791" x="8148638" y="4341813"/>
          <p14:tracePt t="22800" x="8167688" y="4308475"/>
          <p14:tracePt t="22808" x="8189913" y="4275138"/>
          <p14:tracePt t="22815" x="8216900" y="4241800"/>
          <p14:tracePt t="22824" x="8253413" y="4200525"/>
          <p14:tracePt t="22831" x="8291513" y="4159250"/>
          <p14:tracePt t="22840" x="8316913" y="4132263"/>
          <p14:tracePt t="22848" x="8347075" y="4095750"/>
          <p14:tracePt t="22855" x="8358188" y="4076700"/>
          <p14:tracePt t="22863" x="8377238" y="4049713"/>
          <p14:tracePt t="22872" x="8382000" y="4035425"/>
          <p14:tracePt t="22904" x="8388350" y="3990975"/>
          <p14:tracePt t="22912" x="8388350" y="3979863"/>
          <p14:tracePt t="22919" x="8388350" y="3975100"/>
          <p14:tracePt t="22927" x="8388350" y="3968750"/>
          <p14:tracePt t="22937" x="8388350" y="3960813"/>
          <p14:tracePt t="22943" x="8388350" y="3956050"/>
          <p14:tracePt t="22952" x="8388350" y="3952875"/>
          <p14:tracePt t="22968" x="8385175" y="3952875"/>
          <p14:tracePt t="22975" x="8382000" y="3952875"/>
          <p14:tracePt t="22983" x="8374063" y="3952875"/>
          <p14:tracePt t="22995" x="8366125" y="3952875"/>
          <p14:tracePt t="23003" x="8351838" y="3952875"/>
          <p14:tracePt t="23011" x="8343900" y="3956050"/>
          <p14:tracePt t="23019" x="8335963" y="3960813"/>
          <p14:tracePt t="23027" x="8329613" y="3960813"/>
          <p14:tracePt t="23036" x="8329613" y="3963988"/>
          <p14:tracePt t="23052" x="8329613" y="3968750"/>
          <p14:tracePt t="23059" x="8324850" y="3968750"/>
          <p14:tracePt t="23157" x="8321675" y="3968750"/>
          <p14:tracePt t="23190" x="8316913" y="3963988"/>
          <p14:tracePt t="23197" x="8316913" y="3960813"/>
          <p14:tracePt t="23206" x="8313738" y="3956050"/>
          <p14:tracePt t="23213" x="8310563" y="3952875"/>
          <p14:tracePt t="23221" x="8305800" y="3949700"/>
          <p14:tracePt t="23229" x="8305800" y="3941763"/>
          <p14:tracePt t="23237" x="8302625" y="3938588"/>
          <p14:tracePt t="23245" x="8302625" y="3933825"/>
          <p14:tracePt t="23253" x="8299450" y="3927475"/>
          <p14:tracePt t="23261" x="8294688" y="3927475"/>
          <p14:tracePt t="23270" x="8294688" y="3922713"/>
          <p14:tracePt t="23277" x="8291513" y="3919538"/>
          <p14:tracePt t="23286" x="8291513" y="3916363"/>
          <p14:tracePt t="23293" x="8288338" y="3916363"/>
          <p14:tracePt t="23301" x="8280400" y="3911600"/>
          <p14:tracePt t="23310" x="8277225" y="3911600"/>
          <p14:tracePt t="23317" x="8277225" y="3908425"/>
          <p14:tracePt t="23503" x="8272463" y="3911600"/>
          <p14:tracePt t="23512" x="8261350" y="3927475"/>
          <p14:tracePt t="23519" x="8258175" y="3927475"/>
          <p14:tracePt t="23528" x="8250238" y="3933825"/>
          <p14:tracePt t="23536" x="8231188" y="3944938"/>
          <p14:tracePt t="23543" x="8205788" y="3952875"/>
          <p14:tracePt t="23551" x="8172450" y="3963988"/>
          <p14:tracePt t="23559" x="8126413" y="3971925"/>
          <p14:tracePt t="23567" x="8074025" y="3971925"/>
          <p14:tracePt t="23576" x="8021638" y="3971925"/>
          <p14:tracePt t="23583" x="7969250" y="3968750"/>
          <p14:tracePt t="23591" x="7916863" y="3963988"/>
          <p14:tracePt t="23599" x="7869238" y="3956050"/>
          <p14:tracePt t="23608" x="7823200" y="3944938"/>
          <p14:tracePt t="23616" x="7789863" y="3930650"/>
          <p14:tracePt t="23624" x="7751763" y="3919538"/>
          <p14:tracePt t="23632" x="7710488" y="3900488"/>
          <p14:tracePt t="23640" x="7677150" y="3889375"/>
          <p14:tracePt t="23647" x="7651750" y="3875088"/>
          <p14:tracePt t="23657" x="7624763" y="3859213"/>
          <p14:tracePt t="23666" x="7605713" y="3848100"/>
          <p14:tracePt t="23673" x="7594600" y="3840163"/>
          <p14:tracePt t="23682" x="7583488" y="3833813"/>
          <p14:tracePt t="23690" x="7566025" y="3822700"/>
          <p14:tracePt t="23698" x="7558088" y="3814763"/>
          <p14:tracePt t="23706" x="7542213" y="3811588"/>
          <p14:tracePt t="23713" x="7535863" y="3803650"/>
          <p14:tracePt t="23721" x="7527925" y="3798888"/>
          <p14:tracePt t="23730" x="7524750" y="3795713"/>
          <p14:tracePt t="23737" x="7516813" y="3792538"/>
          <p14:tracePt t="23745" x="7516813" y="3787775"/>
          <p14:tracePt t="23790" x="7516813" y="3784600"/>
          <p14:tracePt t="23822" x="7516813" y="3781425"/>
          <p14:tracePt t="23837" x="7513638" y="3781425"/>
          <p14:tracePt t="23853" x="7508875" y="3781425"/>
          <p14:tracePt t="23870" x="7505700" y="3781425"/>
          <p14:tracePt t="23904" x="7500938" y="3781425"/>
          <p14:tracePt t="23959" x="7500938" y="3784600"/>
          <p14:tracePt t="24008" x="7497763" y="3787775"/>
          <p14:tracePt t="24016" x="7497763" y="3792538"/>
          <p14:tracePt t="24023" x="7497763" y="3795713"/>
          <p14:tracePt t="24032" x="7497763" y="3798888"/>
          <p14:tracePt t="24048" x="7497763" y="3803650"/>
          <p14:tracePt t="24361" x="7497763" y="3798888"/>
          <p14:tracePt t="24564" x="7497763" y="3795713"/>
          <p14:tracePt t="24782" x="7494588" y="3795713"/>
          <p14:tracePt t="24797" x="7494588" y="3792538"/>
          <p14:tracePt t="24806" x="7489825" y="3792538"/>
          <p14:tracePt t="24822" x="7486650" y="3792538"/>
          <p14:tracePt t="24845" x="7483475" y="3792538"/>
          <p14:tracePt t="24861" x="7478713" y="3792538"/>
          <p14:tracePt t="24902" x="7478713" y="3787775"/>
          <p14:tracePt t="24966" x="7475538" y="3787775"/>
          <p14:tracePt t="24990" x="7467600" y="3784600"/>
          <p14:tracePt t="25005" x="7459663" y="3781425"/>
          <p14:tracePt t="25014" x="7456488" y="3776663"/>
          <p14:tracePt t="25022" x="7448550" y="3770313"/>
          <p14:tracePt t="25029" x="7445375" y="3762375"/>
          <p14:tracePt t="25037" x="7431088" y="3746500"/>
          <p14:tracePt t="25046" x="7415213" y="3729038"/>
          <p14:tracePt t="25053" x="7381875" y="3698875"/>
          <p14:tracePt t="25063" x="7348538" y="3671888"/>
          <p14:tracePt t="25072" x="7291388" y="3641725"/>
          <p14:tracePt t="25078" x="7213600" y="3600450"/>
          <p14:tracePt t="25088" x="7100888" y="3560763"/>
          <p14:tracePt t="25096" x="6943725" y="3503613"/>
          <p14:tracePt t="25103" x="6737350" y="3467100"/>
          <p14:tracePt t="25112" x="6472238" y="3432175"/>
          <p14:tracePt t="25119" x="6207125" y="3402013"/>
          <p14:tracePt t="25128" x="5956300" y="3368675"/>
          <p14:tracePt t="25136" x="5694363" y="3362325"/>
          <p14:tracePt t="25144" x="5480050" y="3362325"/>
          <p14:tracePt t="25152" x="5311775" y="3362325"/>
          <p14:tracePt t="25159" x="5192713" y="3362325"/>
          <p14:tracePt t="25168" x="5099050" y="3362325"/>
          <p14:tracePt t="25176" x="5022850" y="3362325"/>
          <p14:tracePt t="25184" x="4978400" y="3362325"/>
          <p14:tracePt t="25192" x="4948238" y="3362325"/>
          <p14:tracePt t="25200" x="4929188" y="3362325"/>
          <p14:tracePt t="25208" x="4922838" y="3362325"/>
          <p14:tracePt t="25216" x="4922838" y="3365500"/>
          <p14:tracePt t="25327" x="4918075" y="3365500"/>
          <p14:tracePt t="25336" x="4906963" y="3362325"/>
          <p14:tracePt t="25343" x="4884738" y="3349625"/>
          <p14:tracePt t="25353" x="4832350" y="3346450"/>
          <p14:tracePt t="25361" x="4757738" y="3338513"/>
          <p14:tracePt t="25370" x="4683125" y="3332163"/>
          <p14:tracePt t="25378" x="4592638" y="3332163"/>
          <p14:tracePt t="25386" x="4451350" y="3324225"/>
          <p14:tracePt t="25394" x="4308475" y="3327400"/>
          <p14:tracePt t="25401" x="4140200" y="3338513"/>
          <p14:tracePt t="25410" x="3971925" y="3338513"/>
          <p14:tracePt t="25418" x="3803650" y="3338513"/>
          <p14:tracePt t="25426" x="3646488" y="3335338"/>
          <p14:tracePt t="25433" x="3503613" y="3324225"/>
          <p14:tracePt t="25442" x="3421063" y="3321050"/>
          <p14:tracePt t="25449" x="3346450" y="3305175"/>
          <p14:tracePt t="25457" x="3286125" y="3294063"/>
          <p14:tracePt t="25466" x="3241675" y="3282950"/>
          <p14:tracePt t="25474" x="3186113" y="3271838"/>
          <p14:tracePt t="25482" x="3125788" y="3263900"/>
          <p14:tracePt t="25489" x="3081338" y="3260725"/>
          <p14:tracePt t="25498" x="3021013" y="3252788"/>
          <p14:tracePt t="25506" x="2982913" y="3252788"/>
          <p14:tracePt t="25514" x="2938463" y="3252788"/>
          <p14:tracePt t="25522" x="2905125" y="3252788"/>
          <p14:tracePt t="25530" x="2889250" y="3252788"/>
          <p14:tracePt t="25538" x="2871788" y="3252788"/>
          <p14:tracePt t="25546" x="2863850" y="3252788"/>
          <p14:tracePt t="25553" x="2860675" y="3252788"/>
          <p14:tracePt t="25562" x="2852738" y="3252788"/>
          <p14:tracePt t="25570" x="2847975" y="3252788"/>
          <p14:tracePt t="25580" x="2841625" y="3252788"/>
          <p14:tracePt t="25586" x="2836863" y="3252788"/>
          <p14:tracePt t="25594" x="2833688" y="3252788"/>
          <p14:tracePt t="25602" x="2825750" y="3252788"/>
          <p14:tracePt t="25618" x="2819400" y="3252788"/>
          <p14:tracePt t="25626" x="2811463" y="3252788"/>
          <p14:tracePt t="25636" x="2806700" y="3257550"/>
          <p14:tracePt t="25644" x="2806700" y="3260725"/>
          <p14:tracePt t="25668" x="2806700" y="3263900"/>
          <p14:tracePt t="25676" x="2811463" y="3263900"/>
          <p14:tracePt t="25683" x="2819400" y="3268663"/>
          <p14:tracePt t="25692" x="2830513" y="3268663"/>
          <p14:tracePt t="25700" x="2852738" y="3271838"/>
          <p14:tracePt t="25708" x="2878138" y="3282950"/>
          <p14:tracePt t="25716" x="2930525" y="3286125"/>
          <p14:tracePt t="25723" x="2998788" y="3302000"/>
          <p14:tracePt t="25731" x="3073400" y="3305175"/>
          <p14:tracePt t="25740" x="3192463" y="3321050"/>
          <p14:tracePt t="25748" x="3346450" y="3327400"/>
          <p14:tracePt t="25756" x="3563938" y="3338513"/>
          <p14:tracePt t="25764" x="3795713" y="3349625"/>
          <p14:tracePt t="25772" x="4024313" y="3349625"/>
          <p14:tracePt t="25780" x="4283075" y="3349625"/>
          <p14:tracePt t="25788" x="4540250" y="3349625"/>
          <p14:tracePt t="25798" x="4799013" y="3349625"/>
          <p14:tracePt t="25803" x="5057775" y="3349625"/>
          <p14:tracePt t="25812" x="5349875" y="3343275"/>
          <p14:tracePt t="25822" x="5653088" y="3343275"/>
          <p14:tracePt t="25828" x="5973763" y="3321050"/>
          <p14:tracePt t="25836" x="6329363" y="3286125"/>
          <p14:tracePt t="25844" x="6651625" y="3263900"/>
          <p14:tracePt t="25852" x="6951663" y="3219450"/>
          <p14:tracePt t="25860" x="7216775" y="3178175"/>
          <p14:tracePt t="25868" x="7419975" y="3155950"/>
          <p14:tracePt t="25875" x="7583488" y="3122613"/>
          <p14:tracePt t="25904" x="7834313" y="3059113"/>
          <p14:tracePt t="25908" x="7869238" y="3043238"/>
          <p14:tracePt t="25918" x="7891463" y="3032125"/>
          <p14:tracePt t="25923" x="7905750" y="3024188"/>
          <p14:tracePt t="25934" x="7908925" y="3021013"/>
          <p14:tracePt t="26029" x="7897813" y="3017838"/>
          <p14:tracePt t="26037" x="7886700" y="3017838"/>
          <p14:tracePt t="26046" x="7872413" y="3024188"/>
          <p14:tracePt t="26053" x="7864475" y="3028950"/>
          <p14:tracePt t="26062" x="7856538" y="3035300"/>
          <p14:tracePt t="26070" x="7856538" y="3051175"/>
          <p14:tracePt t="26077" x="7856538" y="3073400"/>
          <p14:tracePt t="26086" x="7864475" y="3106738"/>
          <p14:tracePt t="26094" x="7880350" y="3140075"/>
          <p14:tracePt t="26102" x="7894638" y="3167063"/>
          <p14:tracePt t="26110" x="7916863" y="3192463"/>
          <p14:tracePt t="26118" x="7932738" y="3205163"/>
          <p14:tracePt t="26130" x="7943850" y="3216275"/>
          <p14:tracePt t="26138" x="7950200" y="3219450"/>
          <p14:tracePt t="26146" x="7954963" y="3219450"/>
          <p14:tracePt t="26173" x="7954963" y="3222625"/>
          <p14:tracePt t="26181" x="7950200" y="3230563"/>
          <p14:tracePt t="26189" x="7947025" y="3238500"/>
          <p14:tracePt t="26199" x="7939088" y="3244850"/>
          <p14:tracePt t="26207" x="7932738" y="3260725"/>
          <p14:tracePt t="26216" x="7916863" y="3279775"/>
          <p14:tracePt t="26224" x="7908925" y="3290888"/>
          <p14:tracePt t="26232" x="7902575" y="3297238"/>
          <p14:tracePt t="26240" x="7891463" y="3305175"/>
          <p14:tracePt t="26247" x="7883525" y="3313113"/>
          <p14:tracePt t="26256" x="7880350" y="3321050"/>
          <p14:tracePt t="26264" x="7875588" y="3327400"/>
          <p14:tracePt t="26272" x="7875588" y="3343275"/>
          <p14:tracePt t="26280" x="7872413" y="3354388"/>
          <p14:tracePt t="26288" x="7869238" y="3373438"/>
          <p14:tracePt t="26296" x="7861300" y="3384550"/>
          <p14:tracePt t="26303" x="7853363" y="3390900"/>
          <p14:tracePt t="26312" x="7842250" y="3402013"/>
          <p14:tracePt t="26320" x="7827963" y="3414713"/>
          <p14:tracePt t="26328" x="7812088" y="3417888"/>
          <p14:tracePt t="26336" x="7797800" y="3421063"/>
          <p14:tracePt t="26343" x="7778750" y="3425825"/>
          <p14:tracePt t="26352" x="7767638" y="3425825"/>
          <p14:tracePt t="26359" x="7748588" y="3425825"/>
          <p14:tracePt t="26367" x="7734300" y="3425825"/>
          <p14:tracePt t="26375" x="7699375" y="3425825"/>
          <p14:tracePt t="26384" x="7673975" y="3425825"/>
          <p14:tracePt t="26392" x="7635875" y="3425825"/>
          <p14:tracePt t="26400" x="7591425" y="3425825"/>
          <p14:tracePt t="26408" x="7539038" y="3417888"/>
          <p14:tracePt t="26416" x="7472363" y="3406775"/>
          <p14:tracePt t="26424" x="7412038" y="3395663"/>
          <p14:tracePt t="26432" x="7348538" y="3368675"/>
          <p14:tracePt t="26440" x="7291388" y="3346450"/>
          <p14:tracePt t="26448" x="7246938" y="3321050"/>
          <p14:tracePt t="26456" x="7210425" y="3290888"/>
          <p14:tracePt t="26464" x="7183438" y="3263900"/>
          <p14:tracePt t="26472" x="7153275" y="3222625"/>
          <p14:tracePt t="26480" x="7131050" y="3167063"/>
          <p14:tracePt t="26490" x="7104063" y="3114675"/>
          <p14:tracePt t="26497" x="7081838" y="3051175"/>
          <p14:tracePt t="26506" x="7056438" y="2982913"/>
          <p14:tracePt t="26514" x="7037388" y="2897188"/>
          <p14:tracePt t="26522" x="7015163" y="2792413"/>
          <p14:tracePt t="26530" x="7015163" y="2709863"/>
          <p14:tracePt t="26537" x="7007225" y="2627313"/>
          <p14:tracePt t="26546" x="7007225" y="2560638"/>
          <p14:tracePt t="26553" x="7015163" y="2492375"/>
          <p14:tracePt t="26562" x="7040563" y="2444750"/>
          <p14:tracePt t="26570" x="7070725" y="2400300"/>
          <p14:tracePt t="26578" x="7097713" y="2362200"/>
          <p14:tracePt t="26586" x="7134225" y="2320925"/>
          <p14:tracePt t="26594" x="7169150" y="2295525"/>
          <p14:tracePt t="26602" x="7191375" y="2265363"/>
          <p14:tracePt t="26609" x="7210425" y="2246313"/>
          <p14:tracePt t="26618" x="7232650" y="2224088"/>
          <p14:tracePt t="26626" x="7250113" y="2212975"/>
          <p14:tracePt t="26634" x="7262813" y="2197100"/>
          <p14:tracePt t="26642" x="7277100" y="2185988"/>
          <p14:tracePt t="26650" x="7285038" y="2171700"/>
          <p14:tracePt t="26658" x="7296150" y="2163763"/>
          <p14:tracePt t="26666" x="7307263" y="2155825"/>
          <p14:tracePt t="26674" x="7318375" y="2149475"/>
          <p14:tracePt t="26682" x="7326313" y="2144713"/>
          <p14:tracePt t="26690" x="7329488" y="2141538"/>
          <p14:tracePt t="26698" x="7337425" y="2136775"/>
          <p14:tracePt t="26706" x="7340600" y="2136775"/>
          <p14:tracePt t="26722" x="7343775" y="2141538"/>
          <p14:tracePt t="26730" x="7354888" y="2144713"/>
          <p14:tracePt t="26738" x="7370763" y="2152650"/>
          <p14:tracePt t="26746" x="7381875" y="2160588"/>
          <p14:tracePt t="26754" x="7404100" y="2174875"/>
          <p14:tracePt t="26762" x="7426325" y="2189163"/>
          <p14:tracePt t="26772" x="7445375" y="2205038"/>
          <p14:tracePt t="26778" x="7464425" y="2219325"/>
          <p14:tracePt t="26788" x="7478713" y="2238375"/>
          <p14:tracePt t="26796" x="7489825" y="2249488"/>
          <p14:tracePt t="26804" x="7497763" y="2282825"/>
          <p14:tracePt t="26812" x="7500938" y="2306638"/>
          <p14:tracePt t="26819" x="7505700" y="2339975"/>
          <p14:tracePt t="26827" x="7513638" y="2370138"/>
          <p14:tracePt t="26836" x="7513638" y="2422525"/>
          <p14:tracePt t="26844" x="7513638" y="2489200"/>
          <p14:tracePt t="26852" x="7513638" y="2563813"/>
          <p14:tracePt t="26860" x="7508875" y="2657475"/>
          <p14:tracePt t="26868" x="7500938" y="2751138"/>
          <p14:tracePt t="26876" x="7494588" y="2847975"/>
          <p14:tracePt t="26884" x="7489825" y="2930525"/>
          <p14:tracePt t="26892" x="7483475" y="3006725"/>
          <p14:tracePt t="26900" x="7475538" y="3087688"/>
          <p14:tracePt t="26921" x="7456488" y="3238500"/>
          <p14:tracePt t="26923" x="7453313" y="3321050"/>
          <p14:tracePt t="26932" x="7445375" y="3395663"/>
          <p14:tracePt t="26940" x="7445375" y="3478213"/>
          <p14:tracePt t="26948" x="7445375" y="3536950"/>
          <p14:tracePt t="26956" x="7445375" y="3597275"/>
          <p14:tracePt t="26963" x="7445375" y="3641725"/>
          <p14:tracePt t="26972" x="7445375" y="3679825"/>
          <p14:tracePt t="26979" x="7445375" y="3702050"/>
          <p14:tracePt t="26987" x="7445375" y="3721100"/>
          <p14:tracePt t="26996" x="7445375" y="3743325"/>
          <p14:tracePt t="27004" x="7445375" y="3754438"/>
          <p14:tracePt t="27012" x="7442200" y="3765550"/>
          <p14:tracePt t="27020" x="7442200" y="3776663"/>
          <p14:tracePt t="27028" x="7442200" y="3784600"/>
          <p14:tracePt t="27036" x="7442200" y="3792538"/>
          <p14:tracePt t="27044" x="7442200" y="3798888"/>
          <p14:tracePt t="27054" x="7437438" y="3803650"/>
          <p14:tracePt t="27062" x="7437438" y="3806825"/>
          <p14:tracePt t="27070" x="7437438" y="3811588"/>
          <p14:tracePt t="27078" x="7434263" y="3811588"/>
          <p14:tracePt t="27134" x="7434263" y="3814763"/>
          <p14:tracePt t="27142" x="7434263" y="3817938"/>
          <p14:tracePt t="27150" x="7431088" y="3822700"/>
          <p14:tracePt t="27158" x="7431088" y="3825875"/>
          <p14:tracePt t="27166" x="7431088" y="3829050"/>
          <p14:tracePt t="27174" x="7426325" y="3833813"/>
          <p14:tracePt t="27182" x="7423150" y="3833813"/>
          <p14:tracePt t="27190" x="7419975" y="3833813"/>
          <p14:tracePt t="27206" x="7415213" y="3833813"/>
          <p14:tracePt t="27222" x="7412038" y="3833813"/>
          <p14:tracePt t="27262" x="7407275" y="3833813"/>
          <p14:tracePt t="27287" x="7407275" y="3836988"/>
          <p14:tracePt t="27294" x="7407275" y="3840163"/>
          <p14:tracePt t="27320" x="7407275" y="3844925"/>
          <p14:tracePt t="27334" x="7407275" y="3848100"/>
          <p14:tracePt t="27342" x="7407275" y="3851275"/>
          <p14:tracePt t="27352" x="7404100" y="3856038"/>
          <p14:tracePt t="27367" x="7400925" y="3856038"/>
          <p14:tracePt t="27376" x="7396163" y="3856038"/>
          <p14:tracePt t="27383" x="7396163" y="3859213"/>
          <p14:tracePt t="27392" x="7392988" y="3859213"/>
          <p14:tracePt t="27408" x="7389813" y="3859213"/>
          <p14:tracePt t="27432" x="7385050" y="3859213"/>
          <p14:tracePt t="27456" x="7381875" y="3859213"/>
          <p14:tracePt t="27464" x="7378700" y="3859213"/>
          <p14:tracePt t="27471" x="7373938" y="3856038"/>
          <p14:tracePt t="27480" x="7367588" y="3851275"/>
          <p14:tracePt t="27496" x="7362825" y="3848100"/>
          <p14:tracePt t="27503" x="7362825" y="3844925"/>
          <p14:tracePt t="27512" x="7359650" y="3840163"/>
          <p14:tracePt t="27520" x="7359650" y="3836988"/>
          <p14:tracePt t="27528" x="7359650" y="3833813"/>
          <p14:tracePt t="27551" x="7359650" y="3829050"/>
          <p14:tracePt t="27560" x="7359650" y="3825875"/>
          <p14:tracePt t="27576" x="7359650" y="3822700"/>
          <p14:tracePt t="27584" x="7354888" y="3822700"/>
          <p14:tracePt t="27592" x="7354888" y="3817938"/>
          <p14:tracePt t="27600" x="7354888" y="3814763"/>
          <p14:tracePt t="27610" x="7351713" y="3811588"/>
          <p14:tracePt t="27626" x="7348538" y="3806825"/>
          <p14:tracePt t="27634" x="7343775" y="3803650"/>
          <p14:tracePt t="27642" x="7340600" y="3798888"/>
          <p14:tracePt t="27650" x="7337425" y="3798888"/>
          <p14:tracePt t="27658" x="7337425" y="3795713"/>
          <p14:tracePt t="27666" x="7337425" y="3792538"/>
          <p14:tracePt t="27682" x="7337425" y="3787775"/>
          <p14:tracePt t="30284" x="7329488" y="3784600"/>
          <p14:tracePt t="30292" x="7326313" y="3781425"/>
          <p14:tracePt t="30300" x="7321550" y="3781425"/>
          <p14:tracePt t="30308" x="7318375" y="3781425"/>
          <p14:tracePt t="30324" x="7321550" y="3781425"/>
          <p14:tracePt t="30331" x="7343775" y="3784600"/>
          <p14:tracePt t="30340" x="7392988" y="3803650"/>
          <p14:tracePt t="30348" x="7459663" y="3833813"/>
          <p14:tracePt t="30357" x="7542213" y="3875088"/>
          <p14:tracePt t="30364" x="7693025" y="3956050"/>
          <p14:tracePt t="30376" x="7856538" y="4065588"/>
          <p14:tracePt t="30384" x="8051800" y="4178300"/>
          <p14:tracePt t="30392" x="8205788" y="4283075"/>
          <p14:tracePt t="30400" x="8329613" y="4360863"/>
          <p14:tracePt t="30408" x="8418513" y="4413250"/>
          <p14:tracePt t="30416" x="8459788" y="4443413"/>
          <p14:tracePt t="30424" x="8478838" y="4457700"/>
          <p14:tracePt t="30432" x="8486775" y="4465638"/>
          <p14:tracePt t="30440" x="8486775" y="4470400"/>
          <p14:tracePt t="30464" x="8489950" y="4470400"/>
          <p14:tracePt t="30472" x="8493125" y="4465638"/>
          <p14:tracePt t="30482" x="8501063" y="4457700"/>
          <p14:tracePt t="30490" x="8512175" y="4451350"/>
          <p14:tracePt t="30496" x="8534400" y="4443413"/>
          <p14:tracePt t="30506" x="8567738" y="4432300"/>
          <p14:tracePt t="30514" x="8602663" y="4421188"/>
          <p14:tracePt t="30522" x="8647113" y="4410075"/>
          <p14:tracePt t="30530" x="8691563" y="4398963"/>
          <p14:tracePt t="30538" x="8732838" y="4379913"/>
          <p14:tracePt t="30546" x="8789988" y="4360863"/>
          <p14:tracePt t="30554" x="8831263" y="4338638"/>
          <p14:tracePt t="30562" x="8859838" y="4324350"/>
          <p14:tracePt t="30570" x="8878888" y="4313238"/>
          <p14:tracePt t="30578" x="8886825" y="4308475"/>
          <p14:tracePt t="30586" x="8890000" y="4308475"/>
          <p14:tracePt t="30610" x="8890000" y="4313238"/>
          <p14:tracePt t="30618" x="8894763" y="4313238"/>
          <p14:tracePt t="30626" x="8894763" y="4316413"/>
          <p14:tracePt t="30634" x="8901113" y="4324350"/>
          <p14:tracePt t="30642" x="8909050" y="4327525"/>
          <p14:tracePt t="30650" x="8920163" y="4335463"/>
          <p14:tracePt t="30658" x="8947150" y="4341813"/>
          <p14:tracePt t="30666" x="8975725" y="4352925"/>
          <p14:tracePt t="30674" x="9017000" y="4360863"/>
          <p14:tracePt t="30682" x="9069388" y="4365625"/>
          <p14:tracePt t="30690" x="9115425" y="4365625"/>
          <p14:tracePt t="30698" x="9159875" y="4357688"/>
          <p14:tracePt t="30706" x="9212263" y="4357688"/>
          <p14:tracePt t="30714" x="9253538" y="4357688"/>
          <p14:tracePt t="30722" x="9291638" y="4357688"/>
          <p14:tracePt t="30730" x="9328150" y="4357688"/>
          <p14:tracePt t="30738" x="9358313" y="4365625"/>
          <p14:tracePt t="30746" x="9391650" y="4368800"/>
          <p14:tracePt t="30754" x="9402763" y="4379913"/>
          <p14:tracePt t="30764" x="9410700" y="4383088"/>
          <p14:tracePt t="30770" x="9418638" y="4387850"/>
          <p14:tracePt t="30780" x="9424988" y="4391025"/>
          <p14:tracePt t="30787" x="9440863" y="4394200"/>
          <p14:tracePt t="30796" x="9448800" y="4402138"/>
          <p14:tracePt t="30803" x="9459913" y="4405313"/>
          <p14:tracePt t="30812" x="9471025" y="4413250"/>
          <p14:tracePt t="30820" x="9485313" y="4418013"/>
          <p14:tracePt t="30828" x="9496425" y="4424363"/>
          <p14:tracePt t="30836" x="9501188" y="4424363"/>
          <p14:tracePt t="30844" x="9507538" y="4424363"/>
          <p14:tracePt t="30852" x="9515475" y="4421188"/>
          <p14:tracePt t="30860" x="9518650" y="4421188"/>
          <p14:tracePt t="30868" x="9518650" y="4418013"/>
          <p14:tracePt t="30876" x="9526588" y="4413250"/>
          <p14:tracePt t="30884" x="9529763" y="4413250"/>
          <p14:tracePt t="30892" x="9529763" y="4410075"/>
          <p14:tracePt t="35440" x="9529763" y="4405313"/>
          <p14:tracePt t="35448" x="9526588" y="4398963"/>
          <p14:tracePt t="35456" x="9496425" y="4371975"/>
          <p14:tracePt t="35464" x="9463088" y="4346575"/>
          <p14:tracePt t="35472" x="9320213" y="4252913"/>
          <p14:tracePt t="35480" x="9066213" y="4110038"/>
          <p14:tracePt t="35488" x="8766175" y="3938588"/>
          <p14:tracePt t="35498" x="8377238" y="3732213"/>
          <p14:tracePt t="35504" x="7932738" y="3508375"/>
          <p14:tracePt t="35512" x="7392988" y="3263900"/>
          <p14:tracePt t="35520" x="6813550" y="3032125"/>
          <p14:tracePt t="35528" x="6188075" y="2795588"/>
          <p14:tracePt t="35536" x="5535613" y="2560638"/>
          <p14:tracePt t="35544" x="4970463" y="2332038"/>
          <p14:tracePt t="35552" x="4451350" y="2100263"/>
          <p14:tracePt t="35560" x="4046538" y="1905000"/>
          <p14:tracePt t="35568" x="3716338" y="1728788"/>
          <p14:tracePt t="35576" x="3448050" y="1582738"/>
          <p14:tracePt t="35584" x="3211513" y="1455738"/>
          <p14:tracePt t="35592" x="3017838" y="1344613"/>
          <p14:tracePt t="35602" x="2867025" y="1268413"/>
          <p14:tracePt t="35610" x="2762250" y="1204913"/>
          <p14:tracePt t="35618" x="2706688" y="1160463"/>
          <p14:tracePt t="35626" x="2657475" y="1130300"/>
          <p14:tracePt t="35634" x="2627313" y="1111250"/>
          <p14:tracePt t="35642" x="2605088" y="1100138"/>
          <p14:tracePt t="35650" x="2601913" y="1096963"/>
          <p14:tracePt t="35778" x="2601913" y="1081088"/>
          <p14:tracePt t="35786" x="2593975" y="1033463"/>
          <p14:tracePt t="35794" x="2586038" y="981075"/>
          <p14:tracePt t="35802" x="2568575" y="923925"/>
          <p14:tracePt t="35810" x="2557463" y="849313"/>
          <p14:tracePt t="35818" x="2544763" y="782638"/>
          <p14:tracePt t="35826" x="2519363" y="703263"/>
          <p14:tracePt t="35834" x="2470150" y="606425"/>
          <p14:tracePt t="35842" x="2422525" y="490538"/>
          <p14:tracePt t="35850" x="2351088" y="344488"/>
          <p14:tracePt t="35858" x="2257425" y="195263"/>
          <p14:tracePt t="35866" x="2147888" y="41275"/>
        </p14:tracePtLst>
      </p14:laserTraceLst>
    </p:ext>
  </p:extLst>
</p:sld>
</file>

<file path=ppt/theme/theme1.xml><?xml version="1.0" encoding="utf-8"?>
<a:theme xmlns:a="http://schemas.openxmlformats.org/drawingml/2006/main" name="NecoakBlue169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>
          <a:defRPr sz="2000" dirty="0">
            <a:latin typeface="メイリオ" panose="020B0604030504040204" pitchFamily="50" charset="-128"/>
            <a:ea typeface="メイリオ" panose="020B0604030504040204" pitchFamily="50" charset="-128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プレゼンテーション1" id="{13B773FD-21D9-40F2-9E63-9946A260A7B6}" vid="{C9B24A44-2640-434C-AB2E-38FB5923422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necoak-blue-16-9</Template>
  <TotalTime>3010</TotalTime>
  <Words>335</Words>
  <Application>Microsoft Office PowerPoint</Application>
  <PresentationFormat>ワイド画面</PresentationFormat>
  <Paragraphs>104</Paragraphs>
  <Slides>11</Slides>
  <Notes>0</Notes>
  <HiddenSlides>0</HiddenSlides>
  <MMClips>9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5" baseType="lpstr">
      <vt:lpstr>メイリオ</vt:lpstr>
      <vt:lpstr>Arial</vt:lpstr>
      <vt:lpstr>Calibri</vt:lpstr>
      <vt:lpstr>NecoakBlue169</vt:lpstr>
      <vt:lpstr>概念モデリング 　思考系UMLモデリングエクササイズ 　演習２「アイスクリーム」をモデル化する</vt:lpstr>
      <vt:lpstr>題材書籍の紹介</vt:lpstr>
      <vt:lpstr>演習２</vt:lpstr>
      <vt:lpstr>PowerPoint プレゼンテーション</vt:lpstr>
      <vt:lpstr>演習２</vt:lpstr>
      <vt:lpstr>情報収集</vt:lpstr>
      <vt:lpstr>情報収集</vt:lpstr>
      <vt:lpstr>情報収集（整理）</vt:lpstr>
      <vt:lpstr>情報収集（整理）</vt:lpstr>
      <vt:lpstr>モデルにおこしてみる</vt:lpstr>
      <vt:lpstr>「サーティワンのアイスクリーム」をモデルにしてみる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金子 佳樹</dc:creator>
  <cp:lastModifiedBy>金子 佳樹</cp:lastModifiedBy>
  <cp:revision>34</cp:revision>
  <dcterms:created xsi:type="dcterms:W3CDTF">2021-01-26T14:43:33Z</dcterms:created>
  <dcterms:modified xsi:type="dcterms:W3CDTF">2021-09-20T07:50:45Z</dcterms:modified>
</cp:coreProperties>
</file>

<file path=docProps/thumbnail.jpeg>
</file>